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392" r:id="rId3"/>
    <p:sldId id="412" r:id="rId4"/>
    <p:sldId id="413" r:id="rId5"/>
    <p:sldId id="257" r:id="rId6"/>
    <p:sldId id="265" r:id="rId7"/>
    <p:sldId id="414" r:id="rId8"/>
    <p:sldId id="415" r:id="rId9"/>
    <p:sldId id="416" r:id="rId10"/>
    <p:sldId id="417" r:id="rId11"/>
    <p:sldId id="418" r:id="rId12"/>
    <p:sldId id="302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5FC"/>
    <a:srgbClr val="02AEEF"/>
    <a:srgbClr val="595959"/>
    <a:srgbClr val="14408B"/>
    <a:srgbClr val="002554"/>
    <a:srgbClr val="2EA6DE"/>
    <a:srgbClr val="2B3990"/>
    <a:srgbClr val="2D3C8B"/>
    <a:srgbClr val="43619B"/>
    <a:srgbClr val="F8C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 autoAdjust="0"/>
    <p:restoredTop sz="91489" autoAdjust="0"/>
  </p:normalViewPr>
  <p:slideViewPr>
    <p:cSldViewPr snapToGrid="0">
      <p:cViewPr varScale="1">
        <p:scale>
          <a:sx n="86" d="100"/>
          <a:sy n="86" d="100"/>
        </p:scale>
        <p:origin x="79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Vendors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27-8D47-A90E-D8716240CF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08E3DAE-5880-1C46-B937-F20B18862743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71648846206027"/>
                      <c:h val="0.258689819107717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27-8D47-A90E-D8716240CF43}"/>
                </c:ext>
              </c:extLst>
            </c:dLbl>
            <c:dLbl>
              <c:idx val="1"/>
              <c:layout>
                <c:manualLayout>
                  <c:x val="-7.1646831467294021E-4"/>
                  <c:y val="-1.9678780100035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7-8D47-A90E-D8716240C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 formatCode="_(* #,##0_);_(* \(#,##0\);_(* &quot;-&quot;??_);_(@_)">
                  <c:v>3000</c:v>
                </c:pt>
                <c:pt idx="1">
                  <c:v>15000</c:v>
                </c:pt>
                <c:pt idx="2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7-8D47-A90E-D8716240CF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5216704"/>
        <c:axId val="415217096"/>
      </c:barChart>
      <c:catAx>
        <c:axId val="415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415217096"/>
        <c:crosses val="autoZero"/>
        <c:auto val="1"/>
        <c:lblAlgn val="ctr"/>
        <c:lblOffset val="100"/>
        <c:noMultiLvlLbl val="0"/>
      </c:catAx>
      <c:valAx>
        <c:axId val="4152170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15216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Zaman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D-9B45-A68B-8EE38F76E731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D-9B45-A68B-8EE38F76E731}"/>
              </c:ext>
            </c:extLst>
          </c:dPt>
          <c:cat>
            <c:strRef>
              <c:f>Sheet1!$A$2:$A$3</c:f>
              <c:strCache>
                <c:ptCount val="2"/>
                <c:pt idx="0">
                  <c:v>Önce</c:v>
                </c:pt>
                <c:pt idx="1">
                  <c:v>Sonra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9B45-A68B-8EE38F76E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C-43A9-9093-3E3EE5CCF42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C-43A9-9093-3E3EE5CCF424}"/>
              </c:ext>
            </c:extLst>
          </c:dPt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40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C-43A9-9093-3E3EE5CC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9-4B2C-B71F-D6AC13EE7EC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9-4B2C-B71F-D6AC13EE7EC4}"/>
              </c:ext>
            </c:extLst>
          </c:dPt>
          <c:cat>
            <c:strRef>
              <c:f>Sheet1!$A$2:$A$3</c:f>
              <c:strCache>
                <c:ptCount val="2"/>
                <c:pt idx="0">
                  <c:v>After</c:v>
                </c:pt>
                <c:pt idx="1">
                  <c:v>Before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9-4B2C-B71F-D6AC13EE7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0.23982</cdr:x>
      <cdr:y>0.37809</cdr:y>
    </cdr:from>
    <cdr:to>
      <cdr:x>0.72688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1899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92%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20%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18%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31D7C10D-7E47-EA4B-AA60-AC1BB43EB613}"/>
              </a:ext>
            </a:extLst>
          </p:cNvPr>
          <p:cNvSpPr/>
          <p:nvPr userDrawn="1"/>
        </p:nvSpPr>
        <p:spPr>
          <a:xfrm>
            <a:off x="133349" y="89535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rgbClr val="14408B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B3056A99-1E6E-3D4C-895C-A83F41B38CE9}"/>
              </a:ext>
            </a:extLst>
          </p:cNvPr>
          <p:cNvSpPr/>
          <p:nvPr userDrawn="1"/>
        </p:nvSpPr>
        <p:spPr>
          <a:xfrm>
            <a:off x="624347" y="1381812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8617E96D-663D-1C41-B27F-7D61124734DE}"/>
              </a:ext>
            </a:extLst>
          </p:cNvPr>
          <p:cNvSpPr/>
          <p:nvPr userDrawn="1"/>
        </p:nvSpPr>
        <p:spPr>
          <a:xfrm>
            <a:off x="1104899" y="1862364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A9D9B-7807-BF4E-A26F-226CB5A30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6878" y="2555824"/>
            <a:ext cx="3198242" cy="203715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63B5D6-0B9A-D043-9084-0D2CFFC8D2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5286439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93627D-0C31-A645-A6C3-89C73DDB96A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085241" y="5962650"/>
            <a:ext cx="6021517" cy="2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971C7-4C74-470E-AC1B-6CCAEED49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12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D4E47-5E74-42FE-BAC3-B67DB08665F2}"/>
              </a:ext>
            </a:extLst>
          </p:cNvPr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D1405D-CF4F-4701-9384-C8D46A076168}"/>
              </a:ext>
            </a:extLst>
          </p:cNvPr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E2364-BA40-48BA-8311-4EB9D9618F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7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D7314D-4366-41E2-9513-D4589F2D7E82}"/>
              </a:ext>
            </a:extLst>
          </p:cNvPr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02C973-87AC-4E1A-9D6B-B0045118D448}"/>
              </a:ext>
            </a:extLst>
          </p:cNvPr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390390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8D5B8F-8F59-49A4-B9EB-E61D44BFCC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694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912198-5F74-4C9E-B934-357F7CCE2D82}"/>
              </a:ext>
            </a:extLst>
          </p:cNvPr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04E2F-76F9-4A5C-B7FB-FE89B610913F}"/>
              </a:ext>
            </a:extLst>
          </p:cNvPr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18591-9A34-43CA-BFF2-F5087A5BD1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3E5F2-75D8-4FA9-BA68-8850DE7776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2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237673"/>
            <a:ext cx="12192000" cy="492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D418F-D3E7-4638-8AD3-0D1A829FF046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317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9AB4-DC58-4FB9-A999-AE50FDE53453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FF6C4D-C86E-4ECD-B12D-D2CE2409F1B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AD4065-34E3-41C8-BEC2-5758C0EC8BD5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87416AA-C150-46A5-85BD-58FA3D9A47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BDA9C37-35C4-4451-A928-AB1150278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A552322-19A2-4BB0-B9E9-F32BEC158F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009BD18-C263-4DB0-814C-EE9352127D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65CF03-E566-4E91-A276-127625A8D4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313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5047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AEA59-D70A-4781-9B0D-D33A2E888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C9F4D7-C026-4723-B670-265388656B81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00389-8308-476E-914D-4F909DCF55C2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043E4-C1F5-45DF-9029-509149C30A17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1123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CA8CB1-4BDD-45E7-B955-CAB2D25DD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B8EEA-3CFB-4831-AF3B-031A51021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3328C0-6969-487E-9B86-E8074DC80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382AC0A-F087-49C1-A012-6CA81D6C4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D730D9-04E6-4BFC-ACB7-674CE9C69D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3CEEAC-5686-48F9-8D1A-9DCABE0237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C401B5E-FC6F-41B0-BDEA-1C935852D1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6C784-E4FF-4F9D-AF96-D81972076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51C1D3-A3BD-4C71-A0A4-522DDEF6D1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9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DFB50-EA89-4A50-809D-E0928B54B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6E18D77-9DE3-465B-AC3A-C19556E8B6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7A46BE-634F-4AD0-8969-C0370BA1C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09C392-307D-4FAB-ADBF-BAF4EA55E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834600-E96E-48B6-9147-552F83D6DCD2}"/>
              </a:ext>
            </a:extLst>
          </p:cNvPr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11FAA-EBB5-4A5E-971D-D8596506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4B625F-3D65-42EB-9BD2-B810EE4C00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72520-C528-4E9E-9159-37A4B6870B45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35701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80F8ED-EF5D-4593-AC0B-BF698FF6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1492979-680B-4586-9A76-59E649CD3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4059C-4D0E-4F2E-999F-98B8D504033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F27D49-121D-4CF0-90D7-FFBDF8BBEB2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AB5CFF-3383-47E1-8D67-81E6292BAA3B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8993BF-A536-4BCC-806C-ED41C8198F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409196-4999-44A5-8499-C0A28961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E6D834-961D-4027-AF35-A54AC2D17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3D48EF-1A32-4DA8-B92A-F51C875056F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150177-241F-45A0-A3BB-B48904C041A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28F818-FDEF-4E68-A354-87C90B40A4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3F774D-A437-483E-B901-B364E33AD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414FE-17AC-45AA-84A6-F9F21A5D7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7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1" y="0"/>
            <a:ext cx="3747052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6B0349-F1E8-4AAA-B080-9E780C4D38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A6ED85-ABEF-4C94-B2C3-0F7F8EB1C57F}"/>
              </a:ext>
            </a:extLst>
          </p:cNvPr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9D1DD9-9B21-4E14-B69E-8A1886B0E8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AD249-1DCC-4815-A53A-2AB03249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6A83D-1F44-4339-AA1D-5B65B781C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3EE73-AAC7-498F-9AD9-D95670960E2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9A9FE3-AE34-4FD9-8D4C-598C2E8DC46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1FC6E3-2DE9-455A-A546-61E33EB2403F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BA00A8-CA44-45A2-9491-5E46BDA335E8}"/>
              </a:ext>
            </a:extLst>
          </p:cNvPr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9FEC89-D60C-4472-95E9-1AA01EE7E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ABB40-2261-40B7-8148-8290109515C8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</p:spTree>
    <p:extLst>
      <p:ext uri="{BB962C8B-B14F-4D97-AF65-F5344CB8AC3E}">
        <p14:creationId xmlns:p14="http://schemas.microsoft.com/office/powerpoint/2010/main" val="9322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5C81E6-3149-4B49-8BEE-4D676DE4424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62EE1D-18C6-4A8B-8147-EF9BAE5AB03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687EB37-FB59-4327-885E-362FC199B4D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58BF84-6DB6-4B49-BF1F-FFEBE71BDB8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A9EBD46-3711-406E-9C34-5E776E506C9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587D9B-0D35-4B95-A3E8-3A885A736F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087D547-02E3-477F-B942-9A97789221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B759FF-EDF1-42CA-A16F-4FE0550BEA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12425A5-77CD-49A8-84E4-0F9FA75B1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1AC8889-1520-461E-A3EF-D9F488FB3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0D3BA-22A4-44EB-A0BD-D4C52BC30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E5B6A9E-00C6-446E-8818-237657915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C9D7834-6A50-4789-94CC-BEA41A6AA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FA880EE-0702-4CE8-84A5-91ABFD81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BB9351-FE67-440E-AC00-FC2802B0E5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1EE03BA-5E05-42BB-BF54-F0EEF466F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530D8-BFB6-4D32-8FF8-127C25CD5D82}"/>
              </a:ext>
            </a:extLst>
          </p:cNvPr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7D2A5-DE4E-4B7B-A17C-A18F31D8395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727415-3774-4EF5-A424-59E147E71C88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854842-D0DB-446A-8AB6-504591B04E68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0A1333-04F9-4882-97D4-90CE7DAA57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34C92-32D7-4E52-B932-18BCF1BA47FF}"/>
              </a:ext>
            </a:extLst>
          </p:cNvPr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chemeClr val="accent1">
                  <a:lumMod val="5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669BEC-54E0-4808-BC1E-4462E4E5241C}"/>
              </a:ext>
            </a:extLst>
          </p:cNvPr>
          <p:cNvSpPr/>
          <p:nvPr/>
        </p:nvSpPr>
        <p:spPr>
          <a:xfrm>
            <a:off x="-7620" y="3751697"/>
            <a:ext cx="12192000" cy="3106303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3604A8-0717-4062-B1A7-D88E77089E5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A7F51-61C2-43B2-A75A-6AF5C73510D7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2EA6FA-84CE-476A-91D3-6FF99D1F4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CC00B-A5CE-4327-A56C-02E3EC9EE7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4051259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9F5811-4BC8-4DC7-AF63-AEA1B74C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CC68C0F-E68A-4E17-9743-871A23DC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9620C-AA38-436D-9E96-BF1E42525E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4B110A1-B827-4385-BB46-4664AD575D86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1CE2D6-559F-466A-BC5A-73597825969A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F664504-F634-4009-8C95-B1480D62B3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F92AE4E-F747-434C-9A9E-F9BDD1E23B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E3FFEC-5202-4FAB-BEE2-66CE2E59B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85AF0C-FD8E-4253-9881-ADB127617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BDB9B-D972-4B64-97E0-A3DDCDEE4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6E90A-C31C-4EA1-B3B0-2927C6BC8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B17FDA-E008-4958-91D9-300DC6C53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9C924-4327-4743-BA03-255BD5D3652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FDC6FF-0DD5-4901-BE29-1BC2BBEC3FB1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61463A-17AD-41B7-A9A6-C4DA40D2E0F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1FD114-E66F-446B-8F1F-7041E4BB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148691-6753-4296-9BCE-1762E67FE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8429A-533E-4625-9530-5B3022657F6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8C4EC1-D064-4A37-8B2D-00C4056A1194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972798-B613-4F44-8BC2-4C0080971C52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C396F-192A-4479-8B87-795FE7B032C5}"/>
              </a:ext>
            </a:extLst>
          </p:cNvPr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A49D2E-5801-4CA5-A41C-EAAB464317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>
            <a:extLst>
              <a:ext uri="{FF2B5EF4-FFF2-40B4-BE49-F238E27FC236}">
                <a16:creationId xmlns:a16="http://schemas.microsoft.com/office/drawing/2014/main" id="{64E275D8-E630-45E4-96FC-6BAA67A48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7C2AB1D6-50B5-4BBD-866A-0E9928B49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D95CC-F161-4661-B9A4-4D189B7F2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71AA5-794F-48C8-AAB6-B82537397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BDA9-8EC1-4879-B8F3-184E8005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D3E7-F890-450C-9EE1-D23600601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794A94B-63FF-4EFD-AB9B-359576081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CC06908-8A9D-488D-AEBC-E9EC0159F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3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4CDE-7A54-45A6-9A97-A0E0FBFFE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37D16E-F4EB-447D-A6DC-E16583621F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EE228E-963B-4578-B2BE-0822937DAB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3E608C-2F51-4355-9814-A0BB6E240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66A2FD-CF42-4189-B51A-37E677F756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2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4BF9C-EDF5-42AB-9FDA-3CC3BAF02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7AF9F-B688-4F24-B396-D303A7B0AB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9D280-BB88-47FD-BA11-1F95CBC16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9ED936-5E0C-4685-B49D-FB64420FBE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8A02-D1FB-4500-95F3-A8AC875D9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77B09-1182-45E9-AC61-89B1D95CD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6AF0F2-AC10-4735-98E9-F802EF44B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5EA63-7754-4545-9E42-47867D66EC09}"/>
              </a:ext>
            </a:extLst>
          </p:cNvPr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2FCFF-733E-4545-B689-1F162983E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41C2-D8D1-49B1-8BB6-94E5CED70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6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BA7AD33F-0284-41A8-807B-B1771CA16C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B6302-7B9B-46DB-BAEB-6C8AC1C44EA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AC85-C03B-4945-8139-EDCD72579516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BB04A-E572-4D24-97C0-F4719EBB86FB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6D78B1-BB46-46D8-BD60-5C0159D07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8E3993-E2FB-4A4E-99E6-970BC715F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6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2BE20-A3D7-4CCB-91BB-141A552B9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63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504C9FB-ECB3-4DDD-923D-85D67CC8ECE9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8D115-B3DC-47B9-B35C-FCA65F3AD2BE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13A-1453-4020-91E2-885C727C1E90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workrunner.io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D689-1851-2047-B5B5-0005235C967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91" y="6169101"/>
            <a:ext cx="834451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82" r:id="rId3"/>
    <p:sldLayoutId id="2147483703" r:id="rId4"/>
    <p:sldLayoutId id="2147483649" r:id="rId5"/>
    <p:sldLayoutId id="2147483701" r:id="rId6"/>
    <p:sldLayoutId id="2147483692" r:id="rId7"/>
    <p:sldLayoutId id="2147483687" r:id="rId8"/>
    <p:sldLayoutId id="2147483688" r:id="rId9"/>
    <p:sldLayoutId id="2147483689" r:id="rId10"/>
    <p:sldLayoutId id="2147483690" r:id="rId11"/>
    <p:sldLayoutId id="2147483676" r:id="rId12"/>
    <p:sldLayoutId id="2147483678" r:id="rId13"/>
    <p:sldLayoutId id="2147483673" r:id="rId14"/>
    <p:sldLayoutId id="2147483677" r:id="rId15"/>
    <p:sldLayoutId id="2147483679" r:id="rId16"/>
    <p:sldLayoutId id="2147483696" r:id="rId17"/>
    <p:sldLayoutId id="2147483697" r:id="rId18"/>
    <p:sldLayoutId id="2147483680" r:id="rId19"/>
    <p:sldLayoutId id="2147483667" r:id="rId20"/>
    <p:sldLayoutId id="2147483702" r:id="rId21"/>
    <p:sldLayoutId id="2147483699" r:id="rId22"/>
    <p:sldLayoutId id="2147483668" r:id="rId23"/>
    <p:sldLayoutId id="2147483674" r:id="rId24"/>
    <p:sldLayoutId id="2147483672" r:id="rId25"/>
    <p:sldLayoutId id="2147483666" r:id="rId26"/>
    <p:sldLayoutId id="2147483665" r:id="rId27"/>
    <p:sldLayoutId id="2147483664" r:id="rId28"/>
    <p:sldLayoutId id="2147483662" r:id="rId29"/>
    <p:sldLayoutId id="2147483656" r:id="rId30"/>
    <p:sldLayoutId id="2147483700" r:id="rId31"/>
    <p:sldLayoutId id="2147483655" r:id="rId32"/>
    <p:sldLayoutId id="2147483654" r:id="rId33"/>
    <p:sldLayoutId id="2147483651" r:id="rId34"/>
    <p:sldLayoutId id="2147483652" r:id="rId35"/>
    <p:sldLayoutId id="2147483653" r:id="rId36"/>
    <p:sldLayoutId id="2147483669" r:id="rId37"/>
    <p:sldLayoutId id="2147483670" r:id="rId38"/>
    <p:sldLayoutId id="2147483671" r:id="rId39"/>
    <p:sldLayoutId id="2147483681" r:id="rId40"/>
    <p:sldLayoutId id="2147483663" r:id="rId41"/>
    <p:sldLayoutId id="2147483657" r:id="rId42"/>
    <p:sldLayoutId id="2147483675" r:id="rId43"/>
    <p:sldLayoutId id="2147483658" r:id="rId44"/>
    <p:sldLayoutId id="2147483698" r:id="rId45"/>
    <p:sldLayoutId id="2147483659" r:id="rId46"/>
    <p:sldLayoutId id="2147483704" r:id="rId47"/>
    <p:sldLayoutId id="2147483660" r:id="rId48"/>
    <p:sldLayoutId id="2147483661" r:id="rId49"/>
    <p:sldLayoutId id="2147483693" r:id="rId50"/>
    <p:sldLayoutId id="2147483683" r:id="rId51"/>
    <p:sldLayoutId id="2147483684" r:id="rId52"/>
    <p:sldLayoutId id="2147483691" r:id="rId53"/>
    <p:sldLayoutId id="2147483685" r:id="rId54"/>
    <p:sldLayoutId id="2147483686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runner.io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0373B5-4DD1-48B0-8215-7E7161CC6E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Onboarding Management Platform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96133-50B6-475B-A7A5-76A8D2F45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powered by workrunner.io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1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335721"/>
            <a:ext cx="5971367" cy="1323439"/>
            <a:chOff x="752706" y="1795692"/>
            <a:chExt cx="597136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55753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Track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every action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64124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Who completed what and when?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964941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Which action</a:t>
              </a:r>
              <a:r>
                <a:rPr lang="en-US" sz="1400" dirty="0">
                  <a:solidFill>
                    <a:schemeClr val="bg1"/>
                  </a:solidFill>
                </a:rPr>
                <a:t> was taken?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308023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How much time is spent </a:t>
              </a:r>
              <a:r>
                <a:rPr lang="en-US" sz="1400" dirty="0">
                  <a:solidFill>
                    <a:schemeClr val="bg1"/>
                  </a:solidFill>
                </a:rPr>
                <a:t>at every step</a:t>
              </a:r>
              <a:r>
                <a:rPr lang="en-US" sz="1400" b="1" dirty="0">
                  <a:solidFill>
                    <a:schemeClr val="bg1"/>
                  </a:solidFill>
                </a:rPr>
                <a:t>?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651105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Has an action or a flow become </a:t>
              </a:r>
              <a:r>
                <a:rPr lang="en-US" sz="1400" b="1" dirty="0">
                  <a:solidFill>
                    <a:schemeClr val="bg1"/>
                  </a:solidFill>
                </a:rPr>
                <a:t>overdue?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74890"/>
            <a:ext cx="4077798" cy="333617"/>
            <a:chOff x="1270950" y="3292151"/>
            <a:chExt cx="407779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292151"/>
              <a:ext cx="384172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Trackability, accountability </a:t>
              </a:r>
              <a:r>
                <a:rPr lang="en-US" sz="1400" dirty="0">
                  <a:solidFill>
                    <a:schemeClr val="bg1"/>
                  </a:solidFill>
                </a:rPr>
                <a:t>&amp; performance data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98C1093-F0BD-4E80-9B59-A9C3F8717169}"/>
              </a:ext>
            </a:extLst>
          </p:cNvPr>
          <p:cNvGrpSpPr/>
          <p:nvPr/>
        </p:nvGrpSpPr>
        <p:grpSpPr>
          <a:xfrm>
            <a:off x="1270950" y="3307623"/>
            <a:ext cx="5203741" cy="333617"/>
            <a:chOff x="1270950" y="3301983"/>
            <a:chExt cx="5203741" cy="33361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52E6CA-4637-4F47-9476-53051473FBCF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</a:rPr>
                <a:t>Report actions taken </a:t>
              </a:r>
              <a:r>
                <a:rPr lang="en-US" sz="1400" b="1" dirty="0">
                  <a:solidFill>
                    <a:schemeClr val="bg1"/>
                  </a:solidFill>
                </a:rPr>
                <a:t>in different time zones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7B9263C-D206-4647-9919-E8E0C6C871FA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D433F68-2CC9-4B23-AF24-6C18AB81364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6" name="Freeform 124">
                <a:extLst>
                  <a:ext uri="{FF2B5EF4-FFF2-40B4-BE49-F238E27FC236}">
                    <a16:creationId xmlns:a16="http://schemas.microsoft.com/office/drawing/2014/main" id="{46D67DCE-5A65-4D67-8B91-C007ABB5FC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D7FAAA-A9A5-4457-8C83-BC2E0A43345A}"/>
              </a:ext>
            </a:extLst>
          </p:cNvPr>
          <p:cNvGrpSpPr/>
          <p:nvPr/>
        </p:nvGrpSpPr>
        <p:grpSpPr>
          <a:xfrm>
            <a:off x="1270950" y="2980826"/>
            <a:ext cx="5203741" cy="333617"/>
            <a:chOff x="1270950" y="3301983"/>
            <a:chExt cx="5203741" cy="33361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13F432-4E37-42D8-89B1-7978BF4E2C53}"/>
                </a:ext>
              </a:extLst>
            </p:cNvPr>
            <p:cNvSpPr txBox="1"/>
            <p:nvPr/>
          </p:nvSpPr>
          <p:spPr>
            <a:xfrm>
              <a:off x="1507025" y="3301983"/>
              <a:ext cx="4967666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Track the action history </a:t>
              </a:r>
              <a:r>
                <a:rPr lang="en-US" sz="1400" dirty="0">
                  <a:solidFill>
                    <a:schemeClr val="bg1"/>
                  </a:solidFill>
                </a:rPr>
                <a:t>of each and every workflow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363E32F-8267-465A-A954-744A49AADDA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C6AA04B-AD9D-4F86-8AF5-8586CDCE960A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65" name="Freeform 124">
                <a:extLst>
                  <a:ext uri="{FF2B5EF4-FFF2-40B4-BE49-F238E27FC236}">
                    <a16:creationId xmlns:a16="http://schemas.microsoft.com/office/drawing/2014/main" id="{38900863-8639-4535-B87C-138711F164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190925-F1BD-4B22-A4F6-9EBB531E2600}"/>
              </a:ext>
            </a:extLst>
          </p:cNvPr>
          <p:cNvGrpSpPr/>
          <p:nvPr/>
        </p:nvGrpSpPr>
        <p:grpSpPr>
          <a:xfrm>
            <a:off x="5646680" y="1792572"/>
            <a:ext cx="6545320" cy="3816004"/>
            <a:chOff x="5646680" y="1792572"/>
            <a:chExt cx="6545320" cy="381600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8095C8C-DF34-4BE4-8B40-1CDEFF4D8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6680" y="1792572"/>
              <a:ext cx="6545320" cy="3816004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42EC7-F95D-40F1-926A-11E63EB79F9C}"/>
                </a:ext>
              </a:extLst>
            </p:cNvPr>
            <p:cNvSpPr/>
            <p:nvPr/>
          </p:nvSpPr>
          <p:spPr>
            <a:xfrm>
              <a:off x="6573520" y="2145554"/>
              <a:ext cx="4561840" cy="270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54A4C3-2FFF-46F1-ABD8-E7FF14CC7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9262" y="2459942"/>
              <a:ext cx="4570270" cy="200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32965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C25CAC-17CD-464D-A1F9-99621C476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012" y="473327"/>
            <a:ext cx="4611671" cy="2367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BAD36-48B3-4C74-9D1A-763780D84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012" y="2840164"/>
            <a:ext cx="3235061" cy="1867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73AF5F-1EBD-48A0-9D90-4DE65420A3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6073" y="2841152"/>
            <a:ext cx="2268552" cy="11921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7F3DB-2539-41FC-9971-1E21D07927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3"/>
          <a:stretch/>
        </p:blipFill>
        <p:spPr>
          <a:xfrm>
            <a:off x="8755380" y="4033281"/>
            <a:ext cx="2373554" cy="2167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20BC0-FDDC-45D4-8DEA-B2E9644B8D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858" y="2911898"/>
            <a:ext cx="1913986" cy="17909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5C715-E7FC-4CF1-96FF-7595ED83A9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4402" y="4702832"/>
            <a:ext cx="4611671" cy="15941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F9CD3-4D31-4A67-AE09-F1684E843614}"/>
              </a:ext>
            </a:extLst>
          </p:cNvPr>
          <p:cNvGrpSpPr/>
          <p:nvPr/>
        </p:nvGrpSpPr>
        <p:grpSpPr>
          <a:xfrm>
            <a:off x="404363" y="963220"/>
            <a:ext cx="4037008" cy="1323439"/>
            <a:chOff x="6805163" y="1277256"/>
            <a:chExt cx="4037008" cy="1323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36A8-93FF-493C-A61C-733FF42C037F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b="1" dirty="0">
                  <a:solidFill>
                    <a:schemeClr val="bg1"/>
                  </a:solidFill>
                  <a:latin typeface="+mj-lt"/>
                </a:rPr>
                <a:t>Dashboard</a:t>
              </a:r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s</a:t>
              </a:r>
              <a:br>
                <a:rPr lang="tr-TR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&amp; Reports</a:t>
              </a:r>
              <a:endParaRPr lang="tr-TR" sz="40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4A9FA0-4FD7-4A5B-BB78-DDB1202D0C31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0A485E-1B20-4261-BA0E-528D8BE3E7DD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E13C8E6F-DF7D-42A1-AF1A-6B6230A41DC0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51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35BF9B-B08C-45C0-BD98-99EF21F7EF34}"/>
              </a:ext>
            </a:extLst>
          </p:cNvPr>
          <p:cNvSpPr txBox="1"/>
          <p:nvPr/>
        </p:nvSpPr>
        <p:spPr>
          <a:xfrm>
            <a:off x="5876618" y="2105561"/>
            <a:ext cx="43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Thanks.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7EC4-45AB-4595-B537-414EFBD73A0A}"/>
              </a:ext>
            </a:extLst>
          </p:cNvPr>
          <p:cNvGrpSpPr/>
          <p:nvPr/>
        </p:nvGrpSpPr>
        <p:grpSpPr>
          <a:xfrm>
            <a:off x="5966460" y="1876961"/>
            <a:ext cx="647700" cy="129540"/>
            <a:chOff x="5966460" y="1876961"/>
            <a:chExt cx="647700" cy="1295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3C115-E947-4272-9C6A-A4DEEA090B34}"/>
                </a:ext>
              </a:extLst>
            </p:cNvPr>
            <p:cNvSpPr/>
            <p:nvPr/>
          </p:nvSpPr>
          <p:spPr>
            <a:xfrm>
              <a:off x="5966460" y="1876961"/>
              <a:ext cx="129540" cy="129540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2729EE-8034-4A84-B90F-E9845BFA9EBA}"/>
                </a:ext>
              </a:extLst>
            </p:cNvPr>
            <p:cNvSpPr/>
            <p:nvPr/>
          </p:nvSpPr>
          <p:spPr>
            <a:xfrm>
              <a:off x="6225540" y="1876961"/>
              <a:ext cx="129540" cy="12954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1742A2-E474-4554-9A7B-FD8EF42B9225}"/>
                </a:ext>
              </a:extLst>
            </p:cNvPr>
            <p:cNvSpPr/>
            <p:nvPr/>
          </p:nvSpPr>
          <p:spPr>
            <a:xfrm>
              <a:off x="6484620" y="1876961"/>
              <a:ext cx="129540" cy="129540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23C79-CF27-49C6-B3BB-C128BC0F5156}"/>
              </a:ext>
            </a:extLst>
          </p:cNvPr>
          <p:cNvSpPr/>
          <p:nvPr/>
        </p:nvSpPr>
        <p:spPr>
          <a:xfrm>
            <a:off x="6091084" y="0"/>
            <a:ext cx="6100916" cy="4778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4000"/>
                </a:schemeClr>
              </a:gs>
              <a:gs pos="7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B0A18-919F-4CAF-B9F9-169674ABC94A}"/>
              </a:ext>
            </a:extLst>
          </p:cNvPr>
          <p:cNvGrpSpPr/>
          <p:nvPr/>
        </p:nvGrpSpPr>
        <p:grpSpPr>
          <a:xfrm>
            <a:off x="1971368" y="3052916"/>
            <a:ext cx="8249264" cy="2905432"/>
            <a:chOff x="1971368" y="3052916"/>
            <a:chExt cx="8249264" cy="29054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292EC7F-9CB4-4C49-8533-1132DA13F378}"/>
                </a:ext>
              </a:extLst>
            </p:cNvPr>
            <p:cNvSpPr/>
            <p:nvPr/>
          </p:nvSpPr>
          <p:spPr>
            <a:xfrm>
              <a:off x="1971368" y="3052916"/>
              <a:ext cx="8249264" cy="2905432"/>
            </a:xfrm>
            <a:prstGeom prst="roundRect">
              <a:avLst>
                <a:gd name="adj" fmla="val 231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17500" dir="5400000" sx="97000" sy="97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6A611E9-48FB-4CBD-B127-FB7FDED2B1D8}"/>
                </a:ext>
              </a:extLst>
            </p:cNvPr>
            <p:cNvSpPr/>
            <p:nvPr/>
          </p:nvSpPr>
          <p:spPr>
            <a:xfrm rot="16200000" flipH="1">
              <a:off x="1879928" y="3144356"/>
              <a:ext cx="2905432" cy="2722552"/>
            </a:xfrm>
            <a:prstGeom prst="round2SameRect">
              <a:avLst>
                <a:gd name="adj1" fmla="val 2206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0A5168-3077-462E-B866-CEC8E043D780}"/>
                </a:ext>
              </a:extLst>
            </p:cNvPr>
            <p:cNvGrpSpPr/>
            <p:nvPr/>
          </p:nvGrpSpPr>
          <p:grpSpPr>
            <a:xfrm rot="16200000">
              <a:off x="3932529" y="5108121"/>
              <a:ext cx="539810" cy="982979"/>
              <a:chOff x="9271000" y="4197810"/>
              <a:chExt cx="829126" cy="1509815"/>
            </a:xfrm>
            <a:solidFill>
              <a:schemeClr val="bg1">
                <a:alpha val="8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9BC3D1-6688-4CE8-AF5C-80E88FE039A8}"/>
                  </a:ext>
                </a:extLst>
              </p:cNvPr>
              <p:cNvSpPr/>
              <p:nvPr/>
            </p:nvSpPr>
            <p:spPr>
              <a:xfrm>
                <a:off x="9863210" y="4618805"/>
                <a:ext cx="236916" cy="1088820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5A0A5-E984-4D2B-8F7B-5966F2C61663}"/>
                  </a:ext>
                </a:extLst>
              </p:cNvPr>
              <p:cNvSpPr/>
              <p:nvPr/>
            </p:nvSpPr>
            <p:spPr>
              <a:xfrm>
                <a:off x="9567105" y="4197810"/>
                <a:ext cx="236916" cy="1509815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C7D046-76AF-4442-861E-71614EEADF7C}"/>
                  </a:ext>
                </a:extLst>
              </p:cNvPr>
              <p:cNvSpPr/>
              <p:nvPr/>
            </p:nvSpPr>
            <p:spPr>
              <a:xfrm>
                <a:off x="9271000" y="5213822"/>
                <a:ext cx="236916" cy="493803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C4879-4551-42A9-B589-5CF7746F8643}"/>
              </a:ext>
            </a:extLst>
          </p:cNvPr>
          <p:cNvGrpSpPr/>
          <p:nvPr/>
        </p:nvGrpSpPr>
        <p:grpSpPr>
          <a:xfrm>
            <a:off x="1575400" y="869064"/>
            <a:ext cx="3516539" cy="1323439"/>
            <a:chOff x="1575400" y="869064"/>
            <a:chExt cx="3516539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5AD69-4230-480A-9454-3D601EB52EEC}"/>
                </a:ext>
              </a:extLst>
            </p:cNvPr>
            <p:cNvSpPr txBox="1"/>
            <p:nvPr/>
          </p:nvSpPr>
          <p:spPr>
            <a:xfrm>
              <a:off x="1971368" y="869064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Get in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touch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38635-F03C-42CC-8708-1D9B3FA8AF53}"/>
                </a:ext>
              </a:extLst>
            </p:cNvPr>
            <p:cNvGrpSpPr/>
            <p:nvPr/>
          </p:nvGrpSpPr>
          <p:grpSpPr>
            <a:xfrm>
              <a:off x="1575400" y="1101700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564B825-4C1F-4187-AAF7-62A1D941ED2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27BC61-F332-4673-9D7A-7860EFBDB10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FA793C-3C16-4F8F-B288-BB31CE9B33D2}"/>
              </a:ext>
            </a:extLst>
          </p:cNvPr>
          <p:cNvSpPr txBox="1"/>
          <p:nvPr/>
        </p:nvSpPr>
        <p:spPr>
          <a:xfrm>
            <a:off x="2113927" y="3251933"/>
            <a:ext cx="243743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F93F8-C635-4A8A-9B12-6A783B4B394D}"/>
              </a:ext>
            </a:extLst>
          </p:cNvPr>
          <p:cNvGrpSpPr/>
          <p:nvPr/>
        </p:nvGrpSpPr>
        <p:grpSpPr>
          <a:xfrm>
            <a:off x="2270795" y="3931578"/>
            <a:ext cx="2280567" cy="261610"/>
            <a:chOff x="2270795" y="3931578"/>
            <a:chExt cx="228056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86E0E-35EC-472F-B308-B4032EC363C3}"/>
                </a:ext>
              </a:extLst>
            </p:cNvPr>
            <p:cNvSpPr txBox="1"/>
            <p:nvPr/>
          </p:nvSpPr>
          <p:spPr>
            <a:xfrm>
              <a:off x="2438400" y="3931578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>
                  <a:solidFill>
                    <a:schemeClr val="bg1">
                      <a:lumMod val="95000"/>
                    </a:schemeClr>
                  </a:solidFill>
                </a:rPr>
                <a:t>4048 Lick Mill Blvd, Santa Clara, CA</a:t>
              </a:r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F0009A1A-E91A-4FEA-9EB4-978FAFAB9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795" y="3983341"/>
              <a:ext cx="120356" cy="147960"/>
            </a:xfrm>
            <a:custGeom>
              <a:avLst/>
              <a:gdLst>
                <a:gd name="T0" fmla="*/ 121 w 184"/>
                <a:gd name="T1" fmla="*/ 69 h 225"/>
                <a:gd name="T2" fmla="*/ 91 w 184"/>
                <a:gd name="T3" fmla="*/ 40 h 225"/>
                <a:gd name="T4" fmla="*/ 62 w 184"/>
                <a:gd name="T5" fmla="*/ 69 h 225"/>
                <a:gd name="T6" fmla="*/ 91 w 184"/>
                <a:gd name="T7" fmla="*/ 99 h 225"/>
                <a:gd name="T8" fmla="*/ 121 w 184"/>
                <a:gd name="T9" fmla="*/ 69 h 225"/>
                <a:gd name="T10" fmla="*/ 70 w 184"/>
                <a:gd name="T11" fmla="*/ 69 h 225"/>
                <a:gd name="T12" fmla="*/ 91 w 184"/>
                <a:gd name="T13" fmla="*/ 48 h 225"/>
                <a:gd name="T14" fmla="*/ 113 w 184"/>
                <a:gd name="T15" fmla="*/ 69 h 225"/>
                <a:gd name="T16" fmla="*/ 91 w 184"/>
                <a:gd name="T17" fmla="*/ 91 h 225"/>
                <a:gd name="T18" fmla="*/ 70 w 184"/>
                <a:gd name="T19" fmla="*/ 69 h 225"/>
                <a:gd name="T20" fmla="*/ 91 w 184"/>
                <a:gd name="T21" fmla="*/ 202 h 225"/>
                <a:gd name="T22" fmla="*/ 94 w 184"/>
                <a:gd name="T23" fmla="*/ 198 h 225"/>
                <a:gd name="T24" fmla="*/ 159 w 184"/>
                <a:gd name="T25" fmla="*/ 71 h 225"/>
                <a:gd name="T26" fmla="*/ 91 w 184"/>
                <a:gd name="T27" fmla="*/ 0 h 225"/>
                <a:gd name="T28" fmla="*/ 24 w 184"/>
                <a:gd name="T29" fmla="*/ 71 h 225"/>
                <a:gd name="T30" fmla="*/ 88 w 184"/>
                <a:gd name="T31" fmla="*/ 198 h 225"/>
                <a:gd name="T32" fmla="*/ 91 w 184"/>
                <a:gd name="T33" fmla="*/ 202 h 225"/>
                <a:gd name="T34" fmla="*/ 91 w 184"/>
                <a:gd name="T35" fmla="*/ 9 h 225"/>
                <a:gd name="T36" fmla="*/ 151 w 184"/>
                <a:gd name="T37" fmla="*/ 72 h 225"/>
                <a:gd name="T38" fmla="*/ 91 w 184"/>
                <a:gd name="T39" fmla="*/ 189 h 225"/>
                <a:gd name="T40" fmla="*/ 32 w 184"/>
                <a:gd name="T41" fmla="*/ 71 h 225"/>
                <a:gd name="T42" fmla="*/ 91 w 184"/>
                <a:gd name="T43" fmla="*/ 9 h 225"/>
                <a:gd name="T44" fmla="*/ 164 w 184"/>
                <a:gd name="T45" fmla="*/ 149 h 225"/>
                <a:gd name="T46" fmla="*/ 140 w 184"/>
                <a:gd name="T47" fmla="*/ 149 h 225"/>
                <a:gd name="T48" fmla="*/ 140 w 184"/>
                <a:gd name="T49" fmla="*/ 157 h 225"/>
                <a:gd name="T50" fmla="*/ 156 w 184"/>
                <a:gd name="T51" fmla="*/ 157 h 225"/>
                <a:gd name="T52" fmla="*/ 172 w 184"/>
                <a:gd name="T53" fmla="*/ 217 h 225"/>
                <a:gd name="T54" fmla="*/ 12 w 184"/>
                <a:gd name="T55" fmla="*/ 217 h 225"/>
                <a:gd name="T56" fmla="*/ 28 w 184"/>
                <a:gd name="T57" fmla="*/ 157 h 225"/>
                <a:gd name="T58" fmla="*/ 40 w 184"/>
                <a:gd name="T59" fmla="*/ 157 h 225"/>
                <a:gd name="T60" fmla="*/ 40 w 184"/>
                <a:gd name="T61" fmla="*/ 149 h 225"/>
                <a:gd name="T62" fmla="*/ 20 w 184"/>
                <a:gd name="T63" fmla="*/ 149 h 225"/>
                <a:gd name="T64" fmla="*/ 0 w 184"/>
                <a:gd name="T65" fmla="*/ 225 h 225"/>
                <a:gd name="T66" fmla="*/ 184 w 184"/>
                <a:gd name="T67" fmla="*/ 225 h 225"/>
                <a:gd name="T68" fmla="*/ 164 w 184"/>
                <a:gd name="T6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5">
                  <a:moveTo>
                    <a:pt x="121" y="69"/>
                  </a:moveTo>
                  <a:cubicBezTo>
                    <a:pt x="121" y="53"/>
                    <a:pt x="107" y="40"/>
                    <a:pt x="91" y="40"/>
                  </a:cubicBezTo>
                  <a:cubicBezTo>
                    <a:pt x="75" y="40"/>
                    <a:pt x="62" y="53"/>
                    <a:pt x="62" y="69"/>
                  </a:cubicBezTo>
                  <a:cubicBezTo>
                    <a:pt x="62" y="85"/>
                    <a:pt x="75" y="99"/>
                    <a:pt x="91" y="99"/>
                  </a:cubicBezTo>
                  <a:cubicBezTo>
                    <a:pt x="107" y="99"/>
                    <a:pt x="121" y="85"/>
                    <a:pt x="121" y="69"/>
                  </a:cubicBezTo>
                  <a:close/>
                  <a:moveTo>
                    <a:pt x="70" y="69"/>
                  </a:moveTo>
                  <a:cubicBezTo>
                    <a:pt x="70" y="57"/>
                    <a:pt x="80" y="48"/>
                    <a:pt x="91" y="48"/>
                  </a:cubicBezTo>
                  <a:cubicBezTo>
                    <a:pt x="103" y="48"/>
                    <a:pt x="113" y="57"/>
                    <a:pt x="113" y="69"/>
                  </a:cubicBezTo>
                  <a:cubicBezTo>
                    <a:pt x="113" y="81"/>
                    <a:pt x="103" y="91"/>
                    <a:pt x="91" y="91"/>
                  </a:cubicBezTo>
                  <a:cubicBezTo>
                    <a:pt x="80" y="91"/>
                    <a:pt x="70" y="81"/>
                    <a:pt x="70" y="69"/>
                  </a:cubicBezTo>
                  <a:close/>
                  <a:moveTo>
                    <a:pt x="91" y="202"/>
                  </a:moveTo>
                  <a:cubicBezTo>
                    <a:pt x="94" y="198"/>
                    <a:pt x="94" y="198"/>
                    <a:pt x="94" y="198"/>
                  </a:cubicBezTo>
                  <a:cubicBezTo>
                    <a:pt x="97" y="195"/>
                    <a:pt x="160" y="120"/>
                    <a:pt x="159" y="71"/>
                  </a:cubicBezTo>
                  <a:cubicBezTo>
                    <a:pt x="159" y="32"/>
                    <a:pt x="129" y="0"/>
                    <a:pt x="91" y="0"/>
                  </a:cubicBezTo>
                  <a:cubicBezTo>
                    <a:pt x="54" y="0"/>
                    <a:pt x="24" y="32"/>
                    <a:pt x="24" y="71"/>
                  </a:cubicBezTo>
                  <a:cubicBezTo>
                    <a:pt x="24" y="120"/>
                    <a:pt x="86" y="195"/>
                    <a:pt x="88" y="198"/>
                  </a:cubicBezTo>
                  <a:lnTo>
                    <a:pt x="91" y="202"/>
                  </a:lnTo>
                  <a:close/>
                  <a:moveTo>
                    <a:pt x="91" y="9"/>
                  </a:moveTo>
                  <a:cubicBezTo>
                    <a:pt x="124" y="9"/>
                    <a:pt x="151" y="37"/>
                    <a:pt x="151" y="72"/>
                  </a:cubicBezTo>
                  <a:cubicBezTo>
                    <a:pt x="152" y="111"/>
                    <a:pt x="104" y="173"/>
                    <a:pt x="91" y="189"/>
                  </a:cubicBezTo>
                  <a:cubicBezTo>
                    <a:pt x="79" y="173"/>
                    <a:pt x="32" y="111"/>
                    <a:pt x="32" y="71"/>
                  </a:cubicBezTo>
                  <a:cubicBezTo>
                    <a:pt x="32" y="37"/>
                    <a:pt x="58" y="9"/>
                    <a:pt x="91" y="9"/>
                  </a:cubicBezTo>
                  <a:close/>
                  <a:moveTo>
                    <a:pt x="164" y="149"/>
                  </a:moveTo>
                  <a:cubicBezTo>
                    <a:pt x="140" y="149"/>
                    <a:pt x="140" y="149"/>
                    <a:pt x="140" y="14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4" y="225"/>
                    <a:pt x="184" y="225"/>
                    <a:pt x="184" y="225"/>
                  </a:cubicBezTo>
                  <a:lnTo>
                    <a:pt x="164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B2CEA5-1E69-41D2-80A6-2EA7F679DE18}"/>
              </a:ext>
            </a:extLst>
          </p:cNvPr>
          <p:cNvGrpSpPr/>
          <p:nvPr/>
        </p:nvGrpSpPr>
        <p:grpSpPr>
          <a:xfrm>
            <a:off x="2241134" y="4278976"/>
            <a:ext cx="2310228" cy="261610"/>
            <a:chOff x="2241134" y="4278976"/>
            <a:chExt cx="2310228" cy="261610"/>
          </a:xfrm>
        </p:grpSpPr>
        <p:sp>
          <p:nvSpPr>
            <p:cNvPr id="20" name="Freeform 703">
              <a:extLst>
                <a:ext uri="{FF2B5EF4-FFF2-40B4-BE49-F238E27FC236}">
                  <a16:creationId xmlns:a16="http://schemas.microsoft.com/office/drawing/2014/main" id="{3C14E886-1C38-401E-8846-41FC717D0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134" y="4342216"/>
              <a:ext cx="157898" cy="145752"/>
            </a:xfrm>
            <a:custGeom>
              <a:avLst/>
              <a:gdLst>
                <a:gd name="T0" fmla="*/ 174 w 240"/>
                <a:gd name="T1" fmla="*/ 221 h 221"/>
                <a:gd name="T2" fmla="*/ 174 w 240"/>
                <a:gd name="T3" fmla="*/ 221 h 221"/>
                <a:gd name="T4" fmla="*/ 137 w 240"/>
                <a:gd name="T5" fmla="*/ 213 h 221"/>
                <a:gd name="T6" fmla="*/ 128 w 240"/>
                <a:gd name="T7" fmla="*/ 207 h 221"/>
                <a:gd name="T8" fmla="*/ 75 w 240"/>
                <a:gd name="T9" fmla="*/ 164 h 221"/>
                <a:gd name="T10" fmla="*/ 32 w 240"/>
                <a:gd name="T11" fmla="*/ 111 h 221"/>
                <a:gd name="T12" fmla="*/ 27 w 240"/>
                <a:gd name="T13" fmla="*/ 103 h 221"/>
                <a:gd name="T14" fmla="*/ 47 w 240"/>
                <a:gd name="T15" fmla="*/ 6 h 221"/>
                <a:gd name="T16" fmla="*/ 60 w 240"/>
                <a:gd name="T17" fmla="*/ 0 h 221"/>
                <a:gd name="T18" fmla="*/ 90 w 240"/>
                <a:gd name="T19" fmla="*/ 21 h 221"/>
                <a:gd name="T20" fmla="*/ 98 w 240"/>
                <a:gd name="T21" fmla="*/ 68 h 221"/>
                <a:gd name="T22" fmla="*/ 98 w 240"/>
                <a:gd name="T23" fmla="*/ 68 h 221"/>
                <a:gd name="T24" fmla="*/ 81 w 240"/>
                <a:gd name="T25" fmla="*/ 97 h 221"/>
                <a:gd name="T26" fmla="*/ 109 w 240"/>
                <a:gd name="T27" fmla="*/ 130 h 221"/>
                <a:gd name="T28" fmla="*/ 142 w 240"/>
                <a:gd name="T29" fmla="*/ 158 h 221"/>
                <a:gd name="T30" fmla="*/ 145 w 240"/>
                <a:gd name="T31" fmla="*/ 159 h 221"/>
                <a:gd name="T32" fmla="*/ 145 w 240"/>
                <a:gd name="T33" fmla="*/ 159 h 221"/>
                <a:gd name="T34" fmla="*/ 171 w 240"/>
                <a:gd name="T35" fmla="*/ 142 h 221"/>
                <a:gd name="T36" fmla="*/ 171 w 240"/>
                <a:gd name="T37" fmla="*/ 141 h 221"/>
                <a:gd name="T38" fmla="*/ 185 w 240"/>
                <a:gd name="T39" fmla="*/ 136 h 221"/>
                <a:gd name="T40" fmla="*/ 219 w 240"/>
                <a:gd name="T41" fmla="*/ 150 h 221"/>
                <a:gd name="T42" fmla="*/ 239 w 240"/>
                <a:gd name="T43" fmla="*/ 177 h 221"/>
                <a:gd name="T44" fmla="*/ 234 w 240"/>
                <a:gd name="T45" fmla="*/ 192 h 221"/>
                <a:gd name="T46" fmla="*/ 174 w 240"/>
                <a:gd name="T47" fmla="*/ 221 h 221"/>
                <a:gd name="T48" fmla="*/ 60 w 240"/>
                <a:gd name="T49" fmla="*/ 8 h 221"/>
                <a:gd name="T50" fmla="*/ 53 w 240"/>
                <a:gd name="T51" fmla="*/ 12 h 221"/>
                <a:gd name="T52" fmla="*/ 52 w 240"/>
                <a:gd name="T53" fmla="*/ 12 h 221"/>
                <a:gd name="T54" fmla="*/ 34 w 240"/>
                <a:gd name="T55" fmla="*/ 99 h 221"/>
                <a:gd name="T56" fmla="*/ 39 w 240"/>
                <a:gd name="T57" fmla="*/ 107 h 221"/>
                <a:gd name="T58" fmla="*/ 81 w 240"/>
                <a:gd name="T59" fmla="*/ 159 h 221"/>
                <a:gd name="T60" fmla="*/ 133 w 240"/>
                <a:gd name="T61" fmla="*/ 200 h 221"/>
                <a:gd name="T62" fmla="*/ 141 w 240"/>
                <a:gd name="T63" fmla="*/ 205 h 221"/>
                <a:gd name="T64" fmla="*/ 174 w 240"/>
                <a:gd name="T65" fmla="*/ 213 h 221"/>
                <a:gd name="T66" fmla="*/ 227 w 240"/>
                <a:gd name="T67" fmla="*/ 187 h 221"/>
                <a:gd name="T68" fmla="*/ 228 w 240"/>
                <a:gd name="T69" fmla="*/ 187 h 221"/>
                <a:gd name="T70" fmla="*/ 231 w 240"/>
                <a:gd name="T71" fmla="*/ 178 h 221"/>
                <a:gd name="T72" fmla="*/ 214 w 240"/>
                <a:gd name="T73" fmla="*/ 156 h 221"/>
                <a:gd name="T74" fmla="*/ 185 w 240"/>
                <a:gd name="T75" fmla="*/ 144 h 221"/>
                <a:gd name="T76" fmla="*/ 177 w 240"/>
                <a:gd name="T77" fmla="*/ 147 h 221"/>
                <a:gd name="T78" fmla="*/ 145 w 240"/>
                <a:gd name="T79" fmla="*/ 167 h 221"/>
                <a:gd name="T80" fmla="*/ 145 w 240"/>
                <a:gd name="T81" fmla="*/ 167 h 221"/>
                <a:gd name="T82" fmla="*/ 138 w 240"/>
                <a:gd name="T83" fmla="*/ 165 h 221"/>
                <a:gd name="T84" fmla="*/ 138 w 240"/>
                <a:gd name="T85" fmla="*/ 165 h 221"/>
                <a:gd name="T86" fmla="*/ 103 w 240"/>
                <a:gd name="T87" fmla="*/ 136 h 221"/>
                <a:gd name="T88" fmla="*/ 75 w 240"/>
                <a:gd name="T89" fmla="*/ 102 h 221"/>
                <a:gd name="T90" fmla="*/ 74 w 240"/>
                <a:gd name="T91" fmla="*/ 101 h 221"/>
                <a:gd name="T92" fmla="*/ 92 w 240"/>
                <a:gd name="T93" fmla="*/ 62 h 221"/>
                <a:gd name="T94" fmla="*/ 83 w 240"/>
                <a:gd name="T95" fmla="*/ 25 h 221"/>
                <a:gd name="T96" fmla="*/ 60 w 240"/>
                <a:gd name="T9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1">
                  <a:moveTo>
                    <a:pt x="174" y="221"/>
                  </a:moveTo>
                  <a:cubicBezTo>
                    <a:pt x="174" y="221"/>
                    <a:pt x="174" y="221"/>
                    <a:pt x="174" y="221"/>
                  </a:cubicBezTo>
                  <a:cubicBezTo>
                    <a:pt x="162" y="221"/>
                    <a:pt x="149" y="218"/>
                    <a:pt x="137" y="213"/>
                  </a:cubicBezTo>
                  <a:cubicBezTo>
                    <a:pt x="134" y="211"/>
                    <a:pt x="131" y="209"/>
                    <a:pt x="128" y="207"/>
                  </a:cubicBezTo>
                  <a:cubicBezTo>
                    <a:pt x="118" y="200"/>
                    <a:pt x="92" y="181"/>
                    <a:pt x="75" y="164"/>
                  </a:cubicBezTo>
                  <a:cubicBezTo>
                    <a:pt x="58" y="147"/>
                    <a:pt x="40" y="122"/>
                    <a:pt x="32" y="111"/>
                  </a:cubicBezTo>
                  <a:cubicBezTo>
                    <a:pt x="30" y="108"/>
                    <a:pt x="28" y="105"/>
                    <a:pt x="27" y="103"/>
                  </a:cubicBezTo>
                  <a:cubicBezTo>
                    <a:pt x="0" y="46"/>
                    <a:pt x="43" y="9"/>
                    <a:pt x="47" y="6"/>
                  </a:cubicBezTo>
                  <a:cubicBezTo>
                    <a:pt x="51" y="2"/>
                    <a:pt x="55" y="0"/>
                    <a:pt x="60" y="0"/>
                  </a:cubicBezTo>
                  <a:cubicBezTo>
                    <a:pt x="76" y="0"/>
                    <a:pt x="89" y="20"/>
                    <a:pt x="90" y="21"/>
                  </a:cubicBezTo>
                  <a:cubicBezTo>
                    <a:pt x="91" y="22"/>
                    <a:pt x="113" y="53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2" y="73"/>
                    <a:pt x="78" y="88"/>
                    <a:pt x="81" y="97"/>
                  </a:cubicBezTo>
                  <a:cubicBezTo>
                    <a:pt x="84" y="100"/>
                    <a:pt x="99" y="121"/>
                    <a:pt x="109" y="130"/>
                  </a:cubicBezTo>
                  <a:cubicBezTo>
                    <a:pt x="121" y="143"/>
                    <a:pt x="140" y="156"/>
                    <a:pt x="142" y="158"/>
                  </a:cubicBezTo>
                  <a:cubicBezTo>
                    <a:pt x="143" y="158"/>
                    <a:pt x="144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55" y="159"/>
                    <a:pt x="167" y="146"/>
                    <a:pt x="171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38"/>
                    <a:pt x="179" y="136"/>
                    <a:pt x="185" y="136"/>
                  </a:cubicBezTo>
                  <a:cubicBezTo>
                    <a:pt x="200" y="136"/>
                    <a:pt x="218" y="149"/>
                    <a:pt x="219" y="150"/>
                  </a:cubicBezTo>
                  <a:cubicBezTo>
                    <a:pt x="219" y="150"/>
                    <a:pt x="238" y="163"/>
                    <a:pt x="239" y="177"/>
                  </a:cubicBezTo>
                  <a:cubicBezTo>
                    <a:pt x="240" y="183"/>
                    <a:pt x="238" y="188"/>
                    <a:pt x="234" y="192"/>
                  </a:cubicBezTo>
                  <a:cubicBezTo>
                    <a:pt x="231" y="195"/>
                    <a:pt x="209" y="221"/>
                    <a:pt x="174" y="221"/>
                  </a:cubicBezTo>
                  <a:close/>
                  <a:moveTo>
                    <a:pt x="60" y="8"/>
                  </a:moveTo>
                  <a:cubicBezTo>
                    <a:pt x="58" y="8"/>
                    <a:pt x="55" y="9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3"/>
                    <a:pt x="9" y="47"/>
                    <a:pt x="34" y="99"/>
                  </a:cubicBezTo>
                  <a:cubicBezTo>
                    <a:pt x="35" y="101"/>
                    <a:pt x="37" y="104"/>
                    <a:pt x="39" y="107"/>
                  </a:cubicBezTo>
                  <a:cubicBezTo>
                    <a:pt x="46" y="117"/>
                    <a:pt x="64" y="142"/>
                    <a:pt x="81" y="159"/>
                  </a:cubicBezTo>
                  <a:cubicBezTo>
                    <a:pt x="97" y="175"/>
                    <a:pt x="122" y="193"/>
                    <a:pt x="133" y="200"/>
                  </a:cubicBezTo>
                  <a:cubicBezTo>
                    <a:pt x="136" y="203"/>
                    <a:pt x="138" y="204"/>
                    <a:pt x="141" y="205"/>
                  </a:cubicBezTo>
                  <a:cubicBezTo>
                    <a:pt x="152" y="211"/>
                    <a:pt x="163" y="213"/>
                    <a:pt x="174" y="213"/>
                  </a:cubicBezTo>
                  <a:cubicBezTo>
                    <a:pt x="207" y="213"/>
                    <a:pt x="227" y="187"/>
                    <a:pt x="227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30" y="184"/>
                    <a:pt x="232" y="181"/>
                    <a:pt x="231" y="178"/>
                  </a:cubicBezTo>
                  <a:cubicBezTo>
                    <a:pt x="230" y="169"/>
                    <a:pt x="219" y="159"/>
                    <a:pt x="214" y="156"/>
                  </a:cubicBezTo>
                  <a:cubicBezTo>
                    <a:pt x="214" y="156"/>
                    <a:pt x="198" y="144"/>
                    <a:pt x="185" y="144"/>
                  </a:cubicBezTo>
                  <a:cubicBezTo>
                    <a:pt x="182" y="144"/>
                    <a:pt x="179" y="145"/>
                    <a:pt x="177" y="147"/>
                  </a:cubicBezTo>
                  <a:cubicBezTo>
                    <a:pt x="175" y="150"/>
                    <a:pt x="159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3" y="167"/>
                    <a:pt x="141" y="166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7" y="164"/>
                    <a:pt x="117" y="149"/>
                    <a:pt x="103" y="136"/>
                  </a:cubicBezTo>
                  <a:cubicBezTo>
                    <a:pt x="93" y="125"/>
                    <a:pt x="76" y="103"/>
                    <a:pt x="75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7" y="86"/>
                    <a:pt x="89" y="65"/>
                    <a:pt x="92" y="62"/>
                  </a:cubicBezTo>
                  <a:cubicBezTo>
                    <a:pt x="100" y="54"/>
                    <a:pt x="89" y="33"/>
                    <a:pt x="83" y="25"/>
                  </a:cubicBezTo>
                  <a:cubicBezTo>
                    <a:pt x="80" y="20"/>
                    <a:pt x="70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41B33-437B-433A-9107-2FC717BD7C08}"/>
                </a:ext>
              </a:extLst>
            </p:cNvPr>
            <p:cNvSpPr txBox="1"/>
            <p:nvPr/>
          </p:nvSpPr>
          <p:spPr>
            <a:xfrm>
              <a:off x="2438400" y="4278976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+1 650 206 2368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89627-ABA4-4088-BCE5-ACBBC1FFEA36}"/>
              </a:ext>
            </a:extLst>
          </p:cNvPr>
          <p:cNvGrpSpPr/>
          <p:nvPr/>
        </p:nvGrpSpPr>
        <p:grpSpPr>
          <a:xfrm>
            <a:off x="2249857" y="4626374"/>
            <a:ext cx="2301505" cy="261610"/>
            <a:chOff x="2249857" y="4626374"/>
            <a:chExt cx="2301505" cy="261610"/>
          </a:xfrm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4CCF2E6-C5A0-4498-B23F-B89B7A38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857" y="4693177"/>
              <a:ext cx="146858" cy="118148"/>
            </a:xfrm>
            <a:custGeom>
              <a:avLst/>
              <a:gdLst>
                <a:gd name="T0" fmla="*/ 204 w 224"/>
                <a:gd name="T1" fmla="*/ 0 h 180"/>
                <a:gd name="T2" fmla="*/ 20 w 224"/>
                <a:gd name="T3" fmla="*/ 0 h 180"/>
                <a:gd name="T4" fmla="*/ 7 w 224"/>
                <a:gd name="T5" fmla="*/ 5 h 180"/>
                <a:gd name="T6" fmla="*/ 6 w 224"/>
                <a:gd name="T7" fmla="*/ 6 h 180"/>
                <a:gd name="T8" fmla="*/ 6 w 224"/>
                <a:gd name="T9" fmla="*/ 6 h 180"/>
                <a:gd name="T10" fmla="*/ 0 w 224"/>
                <a:gd name="T11" fmla="*/ 20 h 180"/>
                <a:gd name="T12" fmla="*/ 0 w 224"/>
                <a:gd name="T13" fmla="*/ 160 h 180"/>
                <a:gd name="T14" fmla="*/ 20 w 224"/>
                <a:gd name="T15" fmla="*/ 180 h 180"/>
                <a:gd name="T16" fmla="*/ 204 w 224"/>
                <a:gd name="T17" fmla="*/ 180 h 180"/>
                <a:gd name="T18" fmla="*/ 224 w 224"/>
                <a:gd name="T19" fmla="*/ 160 h 180"/>
                <a:gd name="T20" fmla="*/ 224 w 224"/>
                <a:gd name="T21" fmla="*/ 20 h 180"/>
                <a:gd name="T22" fmla="*/ 204 w 224"/>
                <a:gd name="T23" fmla="*/ 0 h 180"/>
                <a:gd name="T24" fmla="*/ 20 w 224"/>
                <a:gd name="T25" fmla="*/ 8 h 180"/>
                <a:gd name="T26" fmla="*/ 204 w 224"/>
                <a:gd name="T27" fmla="*/ 8 h 180"/>
                <a:gd name="T28" fmla="*/ 209 w 224"/>
                <a:gd name="T29" fmla="*/ 9 h 180"/>
                <a:gd name="T30" fmla="*/ 112 w 224"/>
                <a:gd name="T31" fmla="*/ 106 h 180"/>
                <a:gd name="T32" fmla="*/ 15 w 224"/>
                <a:gd name="T33" fmla="*/ 9 h 180"/>
                <a:gd name="T34" fmla="*/ 20 w 224"/>
                <a:gd name="T35" fmla="*/ 8 h 180"/>
                <a:gd name="T36" fmla="*/ 8 w 224"/>
                <a:gd name="T37" fmla="*/ 160 h 180"/>
                <a:gd name="T38" fmla="*/ 8 w 224"/>
                <a:gd name="T39" fmla="*/ 20 h 180"/>
                <a:gd name="T40" fmla="*/ 9 w 224"/>
                <a:gd name="T41" fmla="*/ 14 h 180"/>
                <a:gd name="T42" fmla="*/ 84 w 224"/>
                <a:gd name="T43" fmla="*/ 89 h 180"/>
                <a:gd name="T44" fmla="*/ 9 w 224"/>
                <a:gd name="T45" fmla="*/ 165 h 180"/>
                <a:gd name="T46" fmla="*/ 8 w 224"/>
                <a:gd name="T47" fmla="*/ 160 h 180"/>
                <a:gd name="T48" fmla="*/ 204 w 224"/>
                <a:gd name="T49" fmla="*/ 172 h 180"/>
                <a:gd name="T50" fmla="*/ 20 w 224"/>
                <a:gd name="T51" fmla="*/ 172 h 180"/>
                <a:gd name="T52" fmla="*/ 14 w 224"/>
                <a:gd name="T53" fmla="*/ 171 h 180"/>
                <a:gd name="T54" fmla="*/ 90 w 224"/>
                <a:gd name="T55" fmla="*/ 95 h 180"/>
                <a:gd name="T56" fmla="*/ 108 w 224"/>
                <a:gd name="T57" fmla="*/ 113 h 180"/>
                <a:gd name="T58" fmla="*/ 108 w 224"/>
                <a:gd name="T59" fmla="*/ 113 h 180"/>
                <a:gd name="T60" fmla="*/ 112 w 224"/>
                <a:gd name="T61" fmla="*/ 116 h 180"/>
                <a:gd name="T62" fmla="*/ 116 w 224"/>
                <a:gd name="T63" fmla="*/ 113 h 180"/>
                <a:gd name="T64" fmla="*/ 116 w 224"/>
                <a:gd name="T65" fmla="*/ 113 h 180"/>
                <a:gd name="T66" fmla="*/ 134 w 224"/>
                <a:gd name="T67" fmla="*/ 95 h 180"/>
                <a:gd name="T68" fmla="*/ 210 w 224"/>
                <a:gd name="T69" fmla="*/ 171 h 180"/>
                <a:gd name="T70" fmla="*/ 204 w 224"/>
                <a:gd name="T71" fmla="*/ 172 h 180"/>
                <a:gd name="T72" fmla="*/ 216 w 224"/>
                <a:gd name="T73" fmla="*/ 160 h 180"/>
                <a:gd name="T74" fmla="*/ 215 w 224"/>
                <a:gd name="T75" fmla="*/ 165 h 180"/>
                <a:gd name="T76" fmla="*/ 140 w 224"/>
                <a:gd name="T77" fmla="*/ 89 h 180"/>
                <a:gd name="T78" fmla="*/ 215 w 224"/>
                <a:gd name="T79" fmla="*/ 14 h 180"/>
                <a:gd name="T80" fmla="*/ 216 w 224"/>
                <a:gd name="T81" fmla="*/ 20 h 180"/>
                <a:gd name="T82" fmla="*/ 216 w 224"/>
                <a:gd name="T83" fmla="*/ 1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180">
                  <a:moveTo>
                    <a:pt x="2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9" y="180"/>
                    <a:pt x="20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15" y="180"/>
                    <a:pt x="224" y="171"/>
                    <a:pt x="224" y="16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9"/>
                    <a:pt x="215" y="0"/>
                    <a:pt x="204" y="0"/>
                  </a:cubicBezTo>
                  <a:close/>
                  <a:moveTo>
                    <a:pt x="20" y="8"/>
                  </a:move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7" y="8"/>
                    <a:pt x="209" y="9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8" y="8"/>
                    <a:pt x="20" y="8"/>
                  </a:cubicBezTo>
                  <a:close/>
                  <a:moveTo>
                    <a:pt x="8" y="16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8" y="163"/>
                    <a:pt x="8" y="162"/>
                    <a:pt x="8" y="160"/>
                  </a:cubicBezTo>
                  <a:close/>
                  <a:moveTo>
                    <a:pt x="204" y="172"/>
                  </a:moveTo>
                  <a:cubicBezTo>
                    <a:pt x="20" y="172"/>
                    <a:pt x="20" y="172"/>
                    <a:pt x="20" y="172"/>
                  </a:cubicBezTo>
                  <a:cubicBezTo>
                    <a:pt x="18" y="172"/>
                    <a:pt x="16" y="171"/>
                    <a:pt x="14" y="171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5"/>
                    <a:pt x="110" y="116"/>
                    <a:pt x="112" y="116"/>
                  </a:cubicBezTo>
                  <a:cubicBezTo>
                    <a:pt x="114" y="116"/>
                    <a:pt x="115" y="115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210" y="171"/>
                    <a:pt x="210" y="171"/>
                    <a:pt x="210" y="171"/>
                  </a:cubicBezTo>
                  <a:cubicBezTo>
                    <a:pt x="208" y="171"/>
                    <a:pt x="206" y="172"/>
                    <a:pt x="204" y="172"/>
                  </a:cubicBezTo>
                  <a:close/>
                  <a:moveTo>
                    <a:pt x="216" y="160"/>
                  </a:moveTo>
                  <a:cubicBezTo>
                    <a:pt x="216" y="162"/>
                    <a:pt x="216" y="163"/>
                    <a:pt x="215" y="165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6"/>
                    <a:pt x="216" y="18"/>
                    <a:pt x="216" y="20"/>
                  </a:cubicBezTo>
                  <a:lnTo>
                    <a:pt x="21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18E603-1BAA-46C7-818C-FF78301A963B}"/>
                </a:ext>
              </a:extLst>
            </p:cNvPr>
            <p:cNvSpPr txBox="1"/>
            <p:nvPr/>
          </p:nvSpPr>
          <p:spPr>
            <a:xfrm>
              <a:off x="2438400" y="4626374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sales@workrunner.io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BDD4B5-0749-4BEB-A7E5-FF6F021F0631}"/>
              </a:ext>
            </a:extLst>
          </p:cNvPr>
          <p:cNvGrpSpPr/>
          <p:nvPr/>
        </p:nvGrpSpPr>
        <p:grpSpPr>
          <a:xfrm>
            <a:off x="2262072" y="4973772"/>
            <a:ext cx="2289290" cy="261610"/>
            <a:chOff x="2262072" y="4973772"/>
            <a:chExt cx="2289290" cy="261610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4B62A937-ECF8-4F3E-B5D2-6EDEC34F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072" y="5038878"/>
              <a:ext cx="131398" cy="131398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EFE32-2EBA-4F69-BDE8-FB409A6C5222}"/>
                </a:ext>
              </a:extLst>
            </p:cNvPr>
            <p:cNvSpPr txBox="1"/>
            <p:nvPr/>
          </p:nvSpPr>
          <p:spPr>
            <a:xfrm>
              <a:off x="2438400" y="4973772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www.workrunner.io</a:t>
              </a:r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9A00489A-06EB-4C82-86AA-643B9E785282}"/>
              </a:ext>
            </a:extLst>
          </p:cNvPr>
          <p:cNvSpPr>
            <a:spLocks noEditPoints="1"/>
          </p:cNvSpPr>
          <p:nvPr/>
        </p:nvSpPr>
        <p:spPr bwMode="auto">
          <a:xfrm>
            <a:off x="2611098" y="5557123"/>
            <a:ext cx="180541" cy="144533"/>
          </a:xfrm>
          <a:custGeom>
            <a:avLst/>
            <a:gdLst>
              <a:gd name="T0" fmla="*/ 68 w 200"/>
              <a:gd name="T1" fmla="*/ 160 h 160"/>
              <a:gd name="T2" fmla="*/ 2 w 200"/>
              <a:gd name="T3" fmla="*/ 123 h 160"/>
              <a:gd name="T4" fmla="*/ 17 w 200"/>
              <a:gd name="T5" fmla="*/ 118 h 160"/>
              <a:gd name="T6" fmla="*/ 24 w 200"/>
              <a:gd name="T7" fmla="*/ 100 h 160"/>
              <a:gd name="T8" fmla="*/ 16 w 200"/>
              <a:gd name="T9" fmla="*/ 82 h 160"/>
              <a:gd name="T10" fmla="*/ 12 w 200"/>
              <a:gd name="T11" fmla="*/ 49 h 160"/>
              <a:gd name="T12" fmla="*/ 10 w 200"/>
              <a:gd name="T13" fmla="*/ 31 h 160"/>
              <a:gd name="T14" fmla="*/ 27 w 200"/>
              <a:gd name="T15" fmla="*/ 2 h 160"/>
              <a:gd name="T16" fmla="*/ 44 w 200"/>
              <a:gd name="T17" fmla="*/ 17 h 160"/>
              <a:gd name="T18" fmla="*/ 97 w 200"/>
              <a:gd name="T19" fmla="*/ 14 h 160"/>
              <a:gd name="T20" fmla="*/ 145 w 200"/>
              <a:gd name="T21" fmla="*/ 2 h 160"/>
              <a:gd name="T22" fmla="*/ 172 w 200"/>
              <a:gd name="T23" fmla="*/ 6 h 160"/>
              <a:gd name="T24" fmla="*/ 183 w 200"/>
              <a:gd name="T25" fmla="*/ 2 h 160"/>
              <a:gd name="T26" fmla="*/ 190 w 200"/>
              <a:gd name="T27" fmla="*/ 17 h 160"/>
              <a:gd name="T28" fmla="*/ 196 w 200"/>
              <a:gd name="T29" fmla="*/ 18 h 160"/>
              <a:gd name="T30" fmla="*/ 197 w 200"/>
              <a:gd name="T31" fmla="*/ 19 h 160"/>
              <a:gd name="T32" fmla="*/ 197 w 200"/>
              <a:gd name="T33" fmla="*/ 20 h 160"/>
              <a:gd name="T34" fmla="*/ 200 w 200"/>
              <a:gd name="T35" fmla="*/ 23 h 160"/>
              <a:gd name="T36" fmla="*/ 190 w 200"/>
              <a:gd name="T37" fmla="*/ 42 h 160"/>
              <a:gd name="T38" fmla="*/ 179 w 200"/>
              <a:gd name="T39" fmla="*/ 54 h 160"/>
              <a:gd name="T40" fmla="*/ 105 w 200"/>
              <a:gd name="T41" fmla="*/ 154 h 160"/>
              <a:gd name="T42" fmla="*/ 10 w 200"/>
              <a:gd name="T43" fmla="*/ 126 h 160"/>
              <a:gd name="T44" fmla="*/ 68 w 200"/>
              <a:gd name="T45" fmla="*/ 152 h 160"/>
              <a:gd name="T46" fmla="*/ 103 w 200"/>
              <a:gd name="T47" fmla="*/ 147 h 160"/>
              <a:gd name="T48" fmla="*/ 171 w 200"/>
              <a:gd name="T49" fmla="*/ 55 h 160"/>
              <a:gd name="T50" fmla="*/ 184 w 200"/>
              <a:gd name="T51" fmla="*/ 37 h 160"/>
              <a:gd name="T52" fmla="*/ 190 w 200"/>
              <a:gd name="T53" fmla="*/ 25 h 160"/>
              <a:gd name="T54" fmla="*/ 184 w 200"/>
              <a:gd name="T55" fmla="*/ 26 h 160"/>
              <a:gd name="T56" fmla="*/ 179 w 200"/>
              <a:gd name="T57" fmla="*/ 21 h 160"/>
              <a:gd name="T58" fmla="*/ 178 w 200"/>
              <a:gd name="T59" fmla="*/ 12 h 160"/>
              <a:gd name="T60" fmla="*/ 159 w 200"/>
              <a:gd name="T61" fmla="*/ 18 h 160"/>
              <a:gd name="T62" fmla="*/ 156 w 200"/>
              <a:gd name="T63" fmla="*/ 17 h 160"/>
              <a:gd name="T64" fmla="*/ 131 w 200"/>
              <a:gd name="T65" fmla="*/ 8 h 160"/>
              <a:gd name="T66" fmla="*/ 94 w 200"/>
              <a:gd name="T67" fmla="*/ 44 h 160"/>
              <a:gd name="T68" fmla="*/ 89 w 200"/>
              <a:gd name="T69" fmla="*/ 48 h 160"/>
              <a:gd name="T70" fmla="*/ 35 w 200"/>
              <a:gd name="T71" fmla="*/ 18 h 160"/>
              <a:gd name="T72" fmla="*/ 18 w 200"/>
              <a:gd name="T73" fmla="*/ 31 h 160"/>
              <a:gd name="T74" fmla="*/ 21 w 200"/>
              <a:gd name="T75" fmla="*/ 49 h 160"/>
              <a:gd name="T76" fmla="*/ 18 w 200"/>
              <a:gd name="T77" fmla="*/ 55 h 160"/>
              <a:gd name="T78" fmla="*/ 23 w 200"/>
              <a:gd name="T79" fmla="*/ 78 h 160"/>
              <a:gd name="T80" fmla="*/ 30 w 200"/>
              <a:gd name="T81" fmla="*/ 87 h 160"/>
              <a:gd name="T82" fmla="*/ 31 w 200"/>
              <a:gd name="T83" fmla="*/ 97 h 160"/>
              <a:gd name="T84" fmla="*/ 60 w 200"/>
              <a:gd name="T85" fmla="*/ 119 h 160"/>
              <a:gd name="T86" fmla="*/ 23 w 200"/>
              <a:gd name="T87" fmla="*/ 126 h 160"/>
              <a:gd name="T88" fmla="*/ 11 w 200"/>
              <a:gd name="T8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60">
                <a:moveTo>
                  <a:pt x="6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50" y="160"/>
                  <a:pt x="33" y="156"/>
                  <a:pt x="20" y="148"/>
                </a:cubicBezTo>
                <a:cubicBezTo>
                  <a:pt x="19" y="147"/>
                  <a:pt x="0" y="132"/>
                  <a:pt x="2" y="123"/>
                </a:cubicBezTo>
                <a:cubicBezTo>
                  <a:pt x="3" y="121"/>
                  <a:pt x="5" y="118"/>
                  <a:pt x="11" y="118"/>
                </a:cubicBezTo>
                <a:cubicBezTo>
                  <a:pt x="13" y="118"/>
                  <a:pt x="15" y="118"/>
                  <a:pt x="17" y="118"/>
                </a:cubicBezTo>
                <a:cubicBezTo>
                  <a:pt x="24" y="118"/>
                  <a:pt x="31" y="118"/>
                  <a:pt x="37" y="117"/>
                </a:cubicBezTo>
                <a:cubicBezTo>
                  <a:pt x="31" y="112"/>
                  <a:pt x="26" y="107"/>
                  <a:pt x="24" y="100"/>
                </a:cubicBezTo>
                <a:cubicBezTo>
                  <a:pt x="23" y="98"/>
                  <a:pt x="21" y="94"/>
                  <a:pt x="21" y="90"/>
                </a:cubicBezTo>
                <a:cubicBezTo>
                  <a:pt x="19" y="88"/>
                  <a:pt x="17" y="85"/>
                  <a:pt x="16" y="82"/>
                </a:cubicBezTo>
                <a:cubicBezTo>
                  <a:pt x="11" y="75"/>
                  <a:pt x="9" y="66"/>
                  <a:pt x="10" y="56"/>
                </a:cubicBezTo>
                <a:cubicBezTo>
                  <a:pt x="10" y="53"/>
                  <a:pt x="11" y="50"/>
                  <a:pt x="12" y="49"/>
                </a:cubicBezTo>
                <a:cubicBezTo>
                  <a:pt x="12" y="48"/>
                  <a:pt x="11" y="46"/>
                  <a:pt x="11" y="45"/>
                </a:cubicBezTo>
                <a:cubicBezTo>
                  <a:pt x="10" y="41"/>
                  <a:pt x="10" y="36"/>
                  <a:pt x="10" y="31"/>
                </a:cubicBezTo>
                <a:cubicBezTo>
                  <a:pt x="11" y="20"/>
                  <a:pt x="15" y="12"/>
                  <a:pt x="22" y="4"/>
                </a:cubicBezTo>
                <a:cubicBezTo>
                  <a:pt x="24" y="3"/>
                  <a:pt x="25" y="2"/>
                  <a:pt x="27" y="2"/>
                </a:cubicBezTo>
                <a:cubicBezTo>
                  <a:pt x="32" y="2"/>
                  <a:pt x="37" y="7"/>
                  <a:pt x="42" y="14"/>
                </a:cubicBezTo>
                <a:cubicBezTo>
                  <a:pt x="43" y="15"/>
                  <a:pt x="44" y="16"/>
                  <a:pt x="44" y="17"/>
                </a:cubicBezTo>
                <a:cubicBezTo>
                  <a:pt x="55" y="27"/>
                  <a:pt x="68" y="34"/>
                  <a:pt x="86" y="39"/>
                </a:cubicBezTo>
                <a:cubicBezTo>
                  <a:pt x="87" y="30"/>
                  <a:pt x="91" y="21"/>
                  <a:pt x="97" y="14"/>
                </a:cubicBezTo>
                <a:cubicBezTo>
                  <a:pt x="106" y="5"/>
                  <a:pt x="118" y="0"/>
                  <a:pt x="131" y="0"/>
                </a:cubicBezTo>
                <a:cubicBezTo>
                  <a:pt x="136" y="0"/>
                  <a:pt x="140" y="1"/>
                  <a:pt x="145" y="2"/>
                </a:cubicBezTo>
                <a:cubicBezTo>
                  <a:pt x="150" y="4"/>
                  <a:pt x="155" y="7"/>
                  <a:pt x="160" y="10"/>
                </a:cubicBezTo>
                <a:cubicBezTo>
                  <a:pt x="164" y="10"/>
                  <a:pt x="168" y="8"/>
                  <a:pt x="172" y="6"/>
                </a:cubicBezTo>
                <a:cubicBezTo>
                  <a:pt x="172" y="6"/>
                  <a:pt x="173" y="6"/>
                  <a:pt x="174" y="5"/>
                </a:cubicBezTo>
                <a:cubicBezTo>
                  <a:pt x="176" y="4"/>
                  <a:pt x="180" y="2"/>
                  <a:pt x="183" y="2"/>
                </a:cubicBezTo>
                <a:cubicBezTo>
                  <a:pt x="187" y="2"/>
                  <a:pt x="189" y="3"/>
                  <a:pt x="190" y="6"/>
                </a:cubicBezTo>
                <a:cubicBezTo>
                  <a:pt x="191" y="9"/>
                  <a:pt x="191" y="13"/>
                  <a:pt x="190" y="17"/>
                </a:cubicBezTo>
                <a:cubicBezTo>
                  <a:pt x="192" y="17"/>
                  <a:pt x="194" y="17"/>
                  <a:pt x="195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9"/>
                  <a:pt x="194" y="36"/>
                  <a:pt x="190" y="42"/>
                </a:cubicBezTo>
                <a:cubicBezTo>
                  <a:pt x="188" y="44"/>
                  <a:pt x="186" y="46"/>
                  <a:pt x="184" y="47"/>
                </a:cubicBezTo>
                <a:cubicBezTo>
                  <a:pt x="181" y="50"/>
                  <a:pt x="179" y="52"/>
                  <a:pt x="179" y="54"/>
                </a:cubicBezTo>
                <a:cubicBezTo>
                  <a:pt x="181" y="70"/>
                  <a:pt x="174" y="87"/>
                  <a:pt x="169" y="99"/>
                </a:cubicBezTo>
                <a:cubicBezTo>
                  <a:pt x="157" y="125"/>
                  <a:pt x="134" y="145"/>
                  <a:pt x="105" y="154"/>
                </a:cubicBezTo>
                <a:cubicBezTo>
                  <a:pt x="93" y="158"/>
                  <a:pt x="81" y="160"/>
                  <a:pt x="68" y="160"/>
                </a:cubicBezTo>
                <a:close/>
                <a:moveTo>
                  <a:pt x="10" y="126"/>
                </a:moveTo>
                <a:cubicBezTo>
                  <a:pt x="12" y="130"/>
                  <a:pt x="21" y="139"/>
                  <a:pt x="24" y="141"/>
                </a:cubicBezTo>
                <a:cubicBezTo>
                  <a:pt x="36" y="148"/>
                  <a:pt x="52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0" y="152"/>
                  <a:pt x="92" y="150"/>
                  <a:pt x="103" y="147"/>
                </a:cubicBezTo>
                <a:cubicBezTo>
                  <a:pt x="129" y="138"/>
                  <a:pt x="150" y="120"/>
                  <a:pt x="161" y="96"/>
                </a:cubicBezTo>
                <a:cubicBezTo>
                  <a:pt x="166" y="85"/>
                  <a:pt x="172" y="69"/>
                  <a:pt x="171" y="55"/>
                </a:cubicBezTo>
                <a:cubicBezTo>
                  <a:pt x="171" y="49"/>
                  <a:pt x="175" y="45"/>
                  <a:pt x="179" y="41"/>
                </a:cubicBezTo>
                <a:cubicBezTo>
                  <a:pt x="181" y="40"/>
                  <a:pt x="183" y="39"/>
                  <a:pt x="184" y="37"/>
                </a:cubicBezTo>
                <a:cubicBezTo>
                  <a:pt x="190" y="29"/>
                  <a:pt x="191" y="25"/>
                  <a:pt x="191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5"/>
                  <a:pt x="187" y="25"/>
                  <a:pt x="186" y="25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83" y="13"/>
                  <a:pt x="183" y="11"/>
                  <a:pt x="183" y="10"/>
                </a:cubicBezTo>
                <a:cubicBezTo>
                  <a:pt x="181" y="10"/>
                  <a:pt x="179" y="11"/>
                  <a:pt x="178" y="12"/>
                </a:cubicBezTo>
                <a:cubicBezTo>
                  <a:pt x="177" y="13"/>
                  <a:pt x="176" y="13"/>
                  <a:pt x="175" y="13"/>
                </a:cubicBezTo>
                <a:cubicBezTo>
                  <a:pt x="170" y="16"/>
                  <a:pt x="164" y="18"/>
                  <a:pt x="159" y="18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52" y="14"/>
                  <a:pt x="147" y="11"/>
                  <a:pt x="142" y="10"/>
                </a:cubicBezTo>
                <a:cubicBezTo>
                  <a:pt x="139" y="8"/>
                  <a:pt x="135" y="8"/>
                  <a:pt x="131" y="8"/>
                </a:cubicBezTo>
                <a:cubicBezTo>
                  <a:pt x="121" y="8"/>
                  <a:pt x="110" y="12"/>
                  <a:pt x="103" y="19"/>
                </a:cubicBezTo>
                <a:cubicBezTo>
                  <a:pt x="97" y="26"/>
                  <a:pt x="94" y="35"/>
                  <a:pt x="94" y="44"/>
                </a:cubicBezTo>
                <a:cubicBezTo>
                  <a:pt x="94" y="49"/>
                  <a:pt x="94" y="49"/>
                  <a:pt x="94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67" y="42"/>
                  <a:pt x="51" y="34"/>
                  <a:pt x="39" y="22"/>
                </a:cubicBezTo>
                <a:cubicBezTo>
                  <a:pt x="38" y="22"/>
                  <a:pt x="37" y="20"/>
                  <a:pt x="35" y="18"/>
                </a:cubicBezTo>
                <a:cubicBezTo>
                  <a:pt x="34" y="16"/>
                  <a:pt x="30" y="11"/>
                  <a:pt x="28" y="10"/>
                </a:cubicBezTo>
                <a:cubicBezTo>
                  <a:pt x="21" y="16"/>
                  <a:pt x="19" y="22"/>
                  <a:pt x="18" y="31"/>
                </a:cubicBezTo>
                <a:cubicBezTo>
                  <a:pt x="18" y="36"/>
                  <a:pt x="18" y="40"/>
                  <a:pt x="19" y="44"/>
                </a:cubicBezTo>
                <a:cubicBezTo>
                  <a:pt x="19" y="45"/>
                  <a:pt x="20" y="47"/>
                  <a:pt x="21" y="49"/>
                </a:cubicBezTo>
                <a:cubicBezTo>
                  <a:pt x="23" y="54"/>
                  <a:pt x="23" y="54"/>
                  <a:pt x="23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7" y="65"/>
                  <a:pt x="19" y="72"/>
                  <a:pt x="23" y="78"/>
                </a:cubicBezTo>
                <a:cubicBezTo>
                  <a:pt x="24" y="81"/>
                  <a:pt x="26" y="83"/>
                  <a:pt x="28" y="85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9"/>
                  <a:pt x="30" y="89"/>
                  <a:pt x="30" y="89"/>
                </a:cubicBezTo>
                <a:cubicBezTo>
                  <a:pt x="29" y="91"/>
                  <a:pt x="30" y="94"/>
                  <a:pt x="31" y="97"/>
                </a:cubicBezTo>
                <a:cubicBezTo>
                  <a:pt x="34" y="105"/>
                  <a:pt x="41" y="111"/>
                  <a:pt x="50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40" y="125"/>
                  <a:pt x="32" y="126"/>
                  <a:pt x="23" y="126"/>
                </a:cubicBezTo>
                <a:cubicBezTo>
                  <a:pt x="21" y="126"/>
                  <a:pt x="19" y="126"/>
                  <a:pt x="17" y="126"/>
                </a:cubicBezTo>
                <a:cubicBezTo>
                  <a:pt x="15" y="126"/>
                  <a:pt x="13" y="126"/>
                  <a:pt x="11" y="126"/>
                </a:cubicBezTo>
                <a:cubicBezTo>
                  <a:pt x="11" y="126"/>
                  <a:pt x="10" y="126"/>
                  <a:pt x="10" y="12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13F92D74-6EF2-4563-BA78-1A4637ABE7EE}"/>
              </a:ext>
            </a:extLst>
          </p:cNvPr>
          <p:cNvSpPr>
            <a:spLocks noEditPoints="1"/>
          </p:cNvSpPr>
          <p:nvPr/>
        </p:nvSpPr>
        <p:spPr bwMode="auto">
          <a:xfrm>
            <a:off x="2273669" y="5549970"/>
            <a:ext cx="79420" cy="158837"/>
          </a:xfrm>
          <a:custGeom>
            <a:avLst/>
            <a:gdLst>
              <a:gd name="T0" fmla="*/ 60 w 88"/>
              <a:gd name="T1" fmla="*/ 176 h 176"/>
              <a:gd name="T2" fmla="*/ 16 w 88"/>
              <a:gd name="T3" fmla="*/ 176 h 176"/>
              <a:gd name="T4" fmla="*/ 16 w 88"/>
              <a:gd name="T5" fmla="*/ 92 h 176"/>
              <a:gd name="T6" fmla="*/ 0 w 88"/>
              <a:gd name="T7" fmla="*/ 92 h 176"/>
              <a:gd name="T8" fmla="*/ 0 w 88"/>
              <a:gd name="T9" fmla="*/ 56 h 176"/>
              <a:gd name="T10" fmla="*/ 16 w 88"/>
              <a:gd name="T11" fmla="*/ 56 h 176"/>
              <a:gd name="T12" fmla="*/ 17 w 88"/>
              <a:gd name="T13" fmla="*/ 39 h 176"/>
              <a:gd name="T14" fmla="*/ 57 w 88"/>
              <a:gd name="T15" fmla="*/ 0 h 176"/>
              <a:gd name="T16" fmla="*/ 88 w 88"/>
              <a:gd name="T17" fmla="*/ 0 h 176"/>
              <a:gd name="T18" fmla="*/ 88 w 88"/>
              <a:gd name="T19" fmla="*/ 37 h 176"/>
              <a:gd name="T20" fmla="*/ 64 w 88"/>
              <a:gd name="T21" fmla="*/ 37 h 176"/>
              <a:gd name="T22" fmla="*/ 60 w 88"/>
              <a:gd name="T23" fmla="*/ 40 h 176"/>
              <a:gd name="T24" fmla="*/ 60 w 88"/>
              <a:gd name="T25" fmla="*/ 56 h 176"/>
              <a:gd name="T26" fmla="*/ 84 w 88"/>
              <a:gd name="T27" fmla="*/ 56 h 176"/>
              <a:gd name="T28" fmla="*/ 85 w 88"/>
              <a:gd name="T29" fmla="*/ 92 h 176"/>
              <a:gd name="T30" fmla="*/ 60 w 88"/>
              <a:gd name="T31" fmla="*/ 92 h 176"/>
              <a:gd name="T32" fmla="*/ 60 w 88"/>
              <a:gd name="T33" fmla="*/ 176 h 176"/>
              <a:gd name="T34" fmla="*/ 24 w 88"/>
              <a:gd name="T35" fmla="*/ 168 h 176"/>
              <a:gd name="T36" fmla="*/ 52 w 88"/>
              <a:gd name="T37" fmla="*/ 168 h 176"/>
              <a:gd name="T38" fmla="*/ 53 w 88"/>
              <a:gd name="T39" fmla="*/ 84 h 176"/>
              <a:gd name="T40" fmla="*/ 77 w 88"/>
              <a:gd name="T41" fmla="*/ 84 h 176"/>
              <a:gd name="T42" fmla="*/ 76 w 88"/>
              <a:gd name="T43" fmla="*/ 64 h 176"/>
              <a:gd name="T44" fmla="*/ 52 w 88"/>
              <a:gd name="T45" fmla="*/ 64 h 176"/>
              <a:gd name="T46" fmla="*/ 53 w 88"/>
              <a:gd name="T47" fmla="*/ 41 h 176"/>
              <a:gd name="T48" fmla="*/ 64 w 88"/>
              <a:gd name="T49" fmla="*/ 29 h 176"/>
              <a:gd name="T50" fmla="*/ 79 w 88"/>
              <a:gd name="T51" fmla="*/ 29 h 176"/>
              <a:gd name="T52" fmla="*/ 79 w 88"/>
              <a:gd name="T53" fmla="*/ 8 h 176"/>
              <a:gd name="T54" fmla="*/ 57 w 88"/>
              <a:gd name="T55" fmla="*/ 8 h 176"/>
              <a:gd name="T56" fmla="*/ 25 w 88"/>
              <a:gd name="T57" fmla="*/ 39 h 176"/>
              <a:gd name="T58" fmla="*/ 24 w 88"/>
              <a:gd name="T59" fmla="*/ 64 h 176"/>
              <a:gd name="T60" fmla="*/ 8 w 88"/>
              <a:gd name="T61" fmla="*/ 64 h 176"/>
              <a:gd name="T62" fmla="*/ 8 w 88"/>
              <a:gd name="T63" fmla="*/ 84 h 176"/>
              <a:gd name="T64" fmla="*/ 24 w 88"/>
              <a:gd name="T65" fmla="*/ 84 h 176"/>
              <a:gd name="T66" fmla="*/ 24 w 88"/>
              <a:gd name="T6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76">
                <a:moveTo>
                  <a:pt x="60" y="176"/>
                </a:moveTo>
                <a:cubicBezTo>
                  <a:pt x="16" y="176"/>
                  <a:pt x="16" y="176"/>
                  <a:pt x="16" y="176"/>
                </a:cubicBezTo>
                <a:cubicBezTo>
                  <a:pt x="16" y="92"/>
                  <a:pt x="16" y="92"/>
                  <a:pt x="16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6"/>
                  <a:pt x="0" y="56"/>
                  <a:pt x="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0"/>
                  <a:pt x="28" y="0"/>
                  <a:pt x="5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7"/>
                  <a:pt x="88" y="37"/>
                  <a:pt x="8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2" y="37"/>
                  <a:pt x="60" y="37"/>
                  <a:pt x="60" y="40"/>
                </a:cubicBezTo>
                <a:cubicBezTo>
                  <a:pt x="60" y="56"/>
                  <a:pt x="60" y="56"/>
                  <a:pt x="6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92"/>
                  <a:pt x="85" y="92"/>
                  <a:pt x="85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76"/>
                </a:lnTo>
                <a:close/>
                <a:moveTo>
                  <a:pt x="24" y="168"/>
                </a:moveTo>
                <a:cubicBezTo>
                  <a:pt x="52" y="168"/>
                  <a:pt x="52" y="168"/>
                  <a:pt x="52" y="168"/>
                </a:cubicBezTo>
                <a:cubicBezTo>
                  <a:pt x="53" y="84"/>
                  <a:pt x="53" y="84"/>
                  <a:pt x="53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64"/>
                  <a:pt x="76" y="64"/>
                  <a:pt x="76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33"/>
                  <a:pt x="59" y="29"/>
                  <a:pt x="64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8"/>
                  <a:pt x="79" y="8"/>
                  <a:pt x="79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28" y="8"/>
                  <a:pt x="25" y="32"/>
                  <a:pt x="25" y="39"/>
                </a:cubicBezTo>
                <a:cubicBezTo>
                  <a:pt x="24" y="64"/>
                  <a:pt x="24" y="64"/>
                  <a:pt x="2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4"/>
                  <a:pt x="8" y="84"/>
                  <a:pt x="8" y="84"/>
                </a:cubicBezTo>
                <a:cubicBezTo>
                  <a:pt x="24" y="84"/>
                  <a:pt x="24" y="84"/>
                  <a:pt x="24" y="84"/>
                </a:cubicBezTo>
                <a:lnTo>
                  <a:pt x="24" y="1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3F27F6DB-DBDB-4BFD-83B7-264B83844EEA}"/>
              </a:ext>
            </a:extLst>
          </p:cNvPr>
          <p:cNvSpPr>
            <a:spLocks noEditPoints="1"/>
          </p:cNvSpPr>
          <p:nvPr/>
        </p:nvSpPr>
        <p:spPr bwMode="auto">
          <a:xfrm>
            <a:off x="3004516" y="5546271"/>
            <a:ext cx="169690" cy="166237"/>
          </a:xfrm>
          <a:custGeom>
            <a:avLst/>
            <a:gdLst>
              <a:gd name="T0" fmla="*/ 17 w 188"/>
              <a:gd name="T1" fmla="*/ 184 h 184"/>
              <a:gd name="T2" fmla="*/ 0 w 188"/>
              <a:gd name="T3" fmla="*/ 17 h 184"/>
              <a:gd name="T4" fmla="*/ 170 w 188"/>
              <a:gd name="T5" fmla="*/ 0 h 184"/>
              <a:gd name="T6" fmla="*/ 188 w 188"/>
              <a:gd name="T7" fmla="*/ 167 h 184"/>
              <a:gd name="T8" fmla="*/ 17 w 188"/>
              <a:gd name="T9" fmla="*/ 8 h 184"/>
              <a:gd name="T10" fmla="*/ 7 w 188"/>
              <a:gd name="T11" fmla="*/ 167 h 184"/>
              <a:gd name="T12" fmla="*/ 170 w 188"/>
              <a:gd name="T13" fmla="*/ 176 h 184"/>
              <a:gd name="T14" fmla="*/ 180 w 188"/>
              <a:gd name="T15" fmla="*/ 17 h 184"/>
              <a:gd name="T16" fmla="*/ 17 w 188"/>
              <a:gd name="T17" fmla="*/ 8 h 184"/>
              <a:gd name="T18" fmla="*/ 26 w 188"/>
              <a:gd name="T19" fmla="*/ 168 h 184"/>
              <a:gd name="T20" fmla="*/ 16 w 188"/>
              <a:gd name="T21" fmla="*/ 85 h 184"/>
              <a:gd name="T22" fmla="*/ 48 w 188"/>
              <a:gd name="T23" fmla="*/ 81 h 184"/>
              <a:gd name="T24" fmla="*/ 52 w 188"/>
              <a:gd name="T25" fmla="*/ 86 h 184"/>
              <a:gd name="T26" fmla="*/ 94 w 188"/>
              <a:gd name="T27" fmla="*/ 141 h 184"/>
              <a:gd name="T28" fmla="*/ 135 w 188"/>
              <a:gd name="T29" fmla="*/ 86 h 184"/>
              <a:gd name="T30" fmla="*/ 139 w 188"/>
              <a:gd name="T31" fmla="*/ 81 h 184"/>
              <a:gd name="T32" fmla="*/ 172 w 188"/>
              <a:gd name="T33" fmla="*/ 85 h 184"/>
              <a:gd name="T34" fmla="*/ 161 w 188"/>
              <a:gd name="T35" fmla="*/ 168 h 184"/>
              <a:gd name="T36" fmla="*/ 23 w 188"/>
              <a:gd name="T37" fmla="*/ 158 h 184"/>
              <a:gd name="T38" fmla="*/ 161 w 188"/>
              <a:gd name="T39" fmla="*/ 160 h 184"/>
              <a:gd name="T40" fmla="*/ 164 w 188"/>
              <a:gd name="T41" fmla="*/ 89 h 184"/>
              <a:gd name="T42" fmla="*/ 145 w 188"/>
              <a:gd name="T43" fmla="*/ 98 h 184"/>
              <a:gd name="T44" fmla="*/ 43 w 188"/>
              <a:gd name="T45" fmla="*/ 98 h 184"/>
              <a:gd name="T46" fmla="*/ 23 w 188"/>
              <a:gd name="T47" fmla="*/ 89 h 184"/>
              <a:gd name="T48" fmla="*/ 58 w 188"/>
              <a:gd name="T49" fmla="*/ 98 h 184"/>
              <a:gd name="T50" fmla="*/ 129 w 188"/>
              <a:gd name="T51" fmla="*/ 98 h 184"/>
              <a:gd name="T52" fmla="*/ 94 w 188"/>
              <a:gd name="T53" fmla="*/ 71 h 184"/>
              <a:gd name="T54" fmla="*/ 94 w 188"/>
              <a:gd name="T55" fmla="*/ 125 h 184"/>
              <a:gd name="T56" fmla="*/ 94 w 188"/>
              <a:gd name="T57" fmla="*/ 71 h 184"/>
              <a:gd name="T58" fmla="*/ 135 w 188"/>
              <a:gd name="T59" fmla="*/ 60 h 184"/>
              <a:gd name="T60" fmla="*/ 124 w 188"/>
              <a:gd name="T61" fmla="*/ 30 h 184"/>
              <a:gd name="T62" fmla="*/ 156 w 188"/>
              <a:gd name="T63" fmla="*/ 20 h 184"/>
              <a:gd name="T64" fmla="*/ 168 w 188"/>
              <a:gd name="T65" fmla="*/ 50 h 184"/>
              <a:gd name="T66" fmla="*/ 135 w 188"/>
              <a:gd name="T67" fmla="*/ 28 h 184"/>
              <a:gd name="T68" fmla="*/ 132 w 188"/>
              <a:gd name="T69" fmla="*/ 49 h 184"/>
              <a:gd name="T70" fmla="*/ 157 w 188"/>
              <a:gd name="T71" fmla="*/ 52 h 184"/>
              <a:gd name="T72" fmla="*/ 160 w 188"/>
              <a:gd name="T73" fmla="*/ 31 h 184"/>
              <a:gd name="T74" fmla="*/ 135 w 188"/>
              <a:gd name="T7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4">
                <a:moveTo>
                  <a:pt x="170" y="184"/>
                </a:moveTo>
                <a:cubicBezTo>
                  <a:pt x="17" y="184"/>
                  <a:pt x="17" y="184"/>
                  <a:pt x="17" y="184"/>
                </a:cubicBezTo>
                <a:cubicBezTo>
                  <a:pt x="8" y="184"/>
                  <a:pt x="0" y="176"/>
                  <a:pt x="0" y="16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8" y="8"/>
                  <a:pt x="188" y="17"/>
                </a:cubicBezTo>
                <a:cubicBezTo>
                  <a:pt x="188" y="167"/>
                  <a:pt x="188" y="167"/>
                  <a:pt x="188" y="167"/>
                </a:cubicBezTo>
                <a:cubicBezTo>
                  <a:pt x="188" y="176"/>
                  <a:pt x="180" y="184"/>
                  <a:pt x="170" y="184"/>
                </a:cubicBezTo>
                <a:close/>
                <a:moveTo>
                  <a:pt x="17" y="8"/>
                </a:moveTo>
                <a:cubicBezTo>
                  <a:pt x="12" y="8"/>
                  <a:pt x="7" y="12"/>
                  <a:pt x="7" y="1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72"/>
                  <a:pt x="12" y="176"/>
                  <a:pt x="17" y="176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5" y="176"/>
                  <a:pt x="180" y="172"/>
                  <a:pt x="180" y="16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12"/>
                  <a:pt x="175" y="8"/>
                  <a:pt x="170" y="8"/>
                </a:cubicBezTo>
                <a:lnTo>
                  <a:pt x="17" y="8"/>
                </a:lnTo>
                <a:close/>
                <a:moveTo>
                  <a:pt x="161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20" y="168"/>
                  <a:pt x="16" y="163"/>
                  <a:pt x="16" y="158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1"/>
                  <a:pt x="19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1" y="82"/>
                  <a:pt x="51" y="83"/>
                </a:cubicBezTo>
                <a:cubicBezTo>
                  <a:pt x="52" y="84"/>
                  <a:pt x="52" y="85"/>
                  <a:pt x="52" y="86"/>
                </a:cubicBezTo>
                <a:cubicBezTo>
                  <a:pt x="51" y="90"/>
                  <a:pt x="50" y="94"/>
                  <a:pt x="50" y="98"/>
                </a:cubicBezTo>
                <a:cubicBezTo>
                  <a:pt x="50" y="122"/>
                  <a:pt x="70" y="141"/>
                  <a:pt x="94" y="141"/>
                </a:cubicBezTo>
                <a:cubicBezTo>
                  <a:pt x="117" y="141"/>
                  <a:pt x="137" y="122"/>
                  <a:pt x="137" y="98"/>
                </a:cubicBezTo>
                <a:cubicBezTo>
                  <a:pt x="137" y="94"/>
                  <a:pt x="136" y="90"/>
                  <a:pt x="135" y="86"/>
                </a:cubicBezTo>
                <a:cubicBezTo>
                  <a:pt x="135" y="85"/>
                  <a:pt x="135" y="84"/>
                  <a:pt x="136" y="83"/>
                </a:cubicBezTo>
                <a:cubicBezTo>
                  <a:pt x="136" y="82"/>
                  <a:pt x="138" y="81"/>
                  <a:pt x="139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0" y="81"/>
                  <a:pt x="172" y="83"/>
                  <a:pt x="172" y="85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2" y="163"/>
                  <a:pt x="167" y="168"/>
                  <a:pt x="161" y="168"/>
                </a:cubicBezTo>
                <a:close/>
                <a:moveTo>
                  <a:pt x="23" y="89"/>
                </a:moveTo>
                <a:cubicBezTo>
                  <a:pt x="23" y="158"/>
                  <a:pt x="23" y="158"/>
                  <a:pt x="23" y="158"/>
                </a:cubicBezTo>
                <a:cubicBezTo>
                  <a:pt x="23" y="159"/>
                  <a:pt x="25" y="160"/>
                  <a:pt x="26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3" y="160"/>
                  <a:pt x="164" y="159"/>
                  <a:pt x="164" y="15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92"/>
                  <a:pt x="145" y="95"/>
                  <a:pt x="145" y="98"/>
                </a:cubicBezTo>
                <a:cubicBezTo>
                  <a:pt x="145" y="126"/>
                  <a:pt x="122" y="148"/>
                  <a:pt x="94" y="148"/>
                </a:cubicBezTo>
                <a:cubicBezTo>
                  <a:pt x="65" y="148"/>
                  <a:pt x="43" y="126"/>
                  <a:pt x="43" y="98"/>
                </a:cubicBezTo>
                <a:cubicBezTo>
                  <a:pt x="43" y="95"/>
                  <a:pt x="43" y="92"/>
                  <a:pt x="43" y="89"/>
                </a:cubicBezTo>
                <a:lnTo>
                  <a:pt x="23" y="89"/>
                </a:lnTo>
                <a:close/>
                <a:moveTo>
                  <a:pt x="94" y="133"/>
                </a:moveTo>
                <a:cubicBezTo>
                  <a:pt x="74" y="133"/>
                  <a:pt x="58" y="117"/>
                  <a:pt x="58" y="98"/>
                </a:cubicBezTo>
                <a:cubicBezTo>
                  <a:pt x="58" y="79"/>
                  <a:pt x="74" y="64"/>
                  <a:pt x="94" y="64"/>
                </a:cubicBezTo>
                <a:cubicBezTo>
                  <a:pt x="113" y="64"/>
                  <a:pt x="129" y="79"/>
                  <a:pt x="129" y="98"/>
                </a:cubicBezTo>
                <a:cubicBezTo>
                  <a:pt x="129" y="117"/>
                  <a:pt x="113" y="133"/>
                  <a:pt x="94" y="133"/>
                </a:cubicBezTo>
                <a:close/>
                <a:moveTo>
                  <a:pt x="94" y="71"/>
                </a:moveTo>
                <a:cubicBezTo>
                  <a:pt x="78" y="71"/>
                  <a:pt x="66" y="84"/>
                  <a:pt x="66" y="98"/>
                </a:cubicBezTo>
                <a:cubicBezTo>
                  <a:pt x="66" y="113"/>
                  <a:pt x="78" y="125"/>
                  <a:pt x="94" y="125"/>
                </a:cubicBezTo>
                <a:cubicBezTo>
                  <a:pt x="109" y="125"/>
                  <a:pt x="121" y="113"/>
                  <a:pt x="121" y="98"/>
                </a:cubicBezTo>
                <a:cubicBezTo>
                  <a:pt x="121" y="84"/>
                  <a:pt x="109" y="71"/>
                  <a:pt x="94" y="71"/>
                </a:cubicBezTo>
                <a:close/>
                <a:moveTo>
                  <a:pt x="156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29" y="60"/>
                  <a:pt x="124" y="55"/>
                  <a:pt x="124" y="5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4" y="24"/>
                  <a:pt x="129" y="20"/>
                  <a:pt x="13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63" y="20"/>
                  <a:pt x="168" y="24"/>
                  <a:pt x="168" y="3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5"/>
                  <a:pt x="163" y="60"/>
                  <a:pt x="156" y="60"/>
                </a:cubicBezTo>
                <a:close/>
                <a:moveTo>
                  <a:pt x="135" y="28"/>
                </a:moveTo>
                <a:cubicBezTo>
                  <a:pt x="133" y="28"/>
                  <a:pt x="132" y="29"/>
                  <a:pt x="132" y="31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2" y="51"/>
                  <a:pt x="133" y="52"/>
                  <a:pt x="135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8" y="52"/>
                  <a:pt x="160" y="51"/>
                  <a:pt x="160" y="49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9"/>
                  <a:pt x="158" y="28"/>
                  <a:pt x="157" y="28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BB1D-DCBB-4EBC-B06E-B006DC963403}"/>
              </a:ext>
            </a:extLst>
          </p:cNvPr>
          <p:cNvSpPr txBox="1"/>
          <p:nvPr/>
        </p:nvSpPr>
        <p:spPr>
          <a:xfrm>
            <a:off x="4993348" y="4764672"/>
            <a:ext cx="4882172" cy="29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Low-code Application Development Platform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D6A2-D87E-441A-9543-8954635CCB97}"/>
              </a:ext>
            </a:extLst>
          </p:cNvPr>
          <p:cNvSpPr txBox="1"/>
          <p:nvPr/>
        </p:nvSpPr>
        <p:spPr>
          <a:xfrm>
            <a:off x="6264483" y="4325413"/>
            <a:ext cx="2339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Work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runner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C8E264-02D4-4FA3-9D8F-4C905BBE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5781" y="3222740"/>
            <a:ext cx="809046" cy="1083009"/>
          </a:xfrm>
          <a:prstGeom prst="rect">
            <a:avLst/>
          </a:prstGeom>
        </p:spPr>
      </p:pic>
      <p:sp>
        <p:nvSpPr>
          <p:cNvPr id="41" name="Rectangle: Rounded Corners 40">
            <a:hlinkClick r:id="rId3"/>
            <a:extLst>
              <a:ext uri="{FF2B5EF4-FFF2-40B4-BE49-F238E27FC236}">
                <a16:creationId xmlns:a16="http://schemas.microsoft.com/office/drawing/2014/main" id="{294F1582-2566-46ED-BAF5-718443960CB4}"/>
              </a:ext>
            </a:extLst>
          </p:cNvPr>
          <p:cNvSpPr/>
          <p:nvPr/>
        </p:nvSpPr>
        <p:spPr>
          <a:xfrm>
            <a:off x="6866754" y="5371640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Visit Us</a:t>
            </a:r>
          </a:p>
        </p:txBody>
      </p:sp>
    </p:spTree>
    <p:extLst>
      <p:ext uri="{BB962C8B-B14F-4D97-AF65-F5344CB8AC3E}">
        <p14:creationId xmlns:p14="http://schemas.microsoft.com/office/powerpoint/2010/main" val="7528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6" grpId="0" animBg="1"/>
      <p:bldP spid="29" grpId="0" animBg="1"/>
      <p:bldP spid="32" grpId="0" animBg="1"/>
      <p:bldP spid="35" grpId="0"/>
      <p:bldP spid="36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8459A-17BF-4CB0-8F8A-2D3E6325F9A8}"/>
              </a:ext>
            </a:extLst>
          </p:cNvPr>
          <p:cNvGrpSpPr/>
          <p:nvPr/>
        </p:nvGrpSpPr>
        <p:grpSpPr>
          <a:xfrm>
            <a:off x="3573391" y="163389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076778A7-6649-463C-9695-7FF4E9C2C270}"/>
                </a:ext>
              </a:extLst>
            </p:cNvPr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41310DB1-B37E-4CD4-874A-F3BF8515AE69}"/>
                </a:ext>
              </a:extLst>
            </p:cNvPr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DF67995A-C381-487A-8497-38B4FE64B536}"/>
                </a:ext>
              </a:extLst>
            </p:cNvPr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D28D82C-F6EC-48C9-A163-9E5E4493ED7A}"/>
                </a:ext>
              </a:extLst>
            </p:cNvPr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solidFill>
              <a:schemeClr val="accent1"/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Low-code Application Environment</a:t>
            </a:r>
            <a:endParaRPr lang="en-US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D6EBD-5338-44B5-B146-C107A98CCE55}"/>
              </a:ext>
            </a:extLst>
          </p:cNvPr>
          <p:cNvGrpSpPr/>
          <p:nvPr/>
        </p:nvGrpSpPr>
        <p:grpSpPr>
          <a:xfrm>
            <a:off x="7608250" y="1427386"/>
            <a:ext cx="4280925" cy="1075787"/>
            <a:chOff x="7717109" y="2435417"/>
            <a:chExt cx="4280925" cy="107578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9159D57-320A-46FF-971A-3743557CDA2A}"/>
                </a:ext>
              </a:extLst>
            </p:cNvPr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22208-FA19-49D6-AA92-6C6DA2406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0056EA-3CA2-48B2-A0FE-4B6704909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84298-4C84-4A4D-AD16-E0ED7AF4343B}"/>
                </a:ext>
              </a:extLst>
            </p:cNvPr>
            <p:cNvGrpSpPr/>
            <p:nvPr/>
          </p:nvGrpSpPr>
          <p:grpSpPr>
            <a:xfrm>
              <a:off x="8633366" y="2435417"/>
              <a:ext cx="3364668" cy="1075787"/>
              <a:chOff x="8633366" y="2435417"/>
              <a:chExt cx="3364668" cy="1075787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452D575-FC8D-4E0A-BF5F-B307F8370EE2}"/>
                  </a:ext>
                </a:extLst>
              </p:cNvPr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F058503-6FA7-4446-AFA9-E7C79D65EC42}"/>
                    </a:ext>
                  </a:extLst>
                </p:cNvPr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29">
                  <a:extLst>
                    <a:ext uri="{FF2B5EF4-FFF2-40B4-BE49-F238E27FC236}">
                      <a16:creationId xmlns:a16="http://schemas.microsoft.com/office/drawing/2014/main" id="{C1A8293F-C583-4732-9B89-895EA349E7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5040A95-B3FA-41A2-BA72-8298EF019FE6}"/>
                  </a:ext>
                </a:extLst>
              </p:cNvPr>
              <p:cNvGrpSpPr/>
              <p:nvPr/>
            </p:nvGrpSpPr>
            <p:grpSpPr>
              <a:xfrm>
                <a:off x="9215816" y="2435417"/>
                <a:ext cx="2782218" cy="1075787"/>
                <a:chOff x="8251369" y="1943100"/>
                <a:chExt cx="3532193" cy="1075787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6ACA405-987E-4356-9AAD-82E9A0070A8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1974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Adapt to the evolving changes of your growing organization and address the requirements of the entire user community.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4DDD93E-88A5-45E6-88ED-4324BC886F91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Customizable</a:t>
                  </a: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7BF5-A700-4811-88F6-B349EA816D4B}"/>
              </a:ext>
            </a:extLst>
          </p:cNvPr>
          <p:cNvGrpSpPr/>
          <p:nvPr/>
        </p:nvGrpSpPr>
        <p:grpSpPr>
          <a:xfrm>
            <a:off x="129309" y="2584214"/>
            <a:ext cx="4353663" cy="937754"/>
            <a:chOff x="129309" y="2435417"/>
            <a:chExt cx="4353663" cy="93775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28DF6-2069-4B2F-8F50-EBF7895FC3BC}"/>
                </a:ext>
              </a:extLst>
            </p:cNvPr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4C9D818-C117-494A-B37C-257CFC31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908CF10-D374-4126-B3A1-CF9396065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C8FB86-DAB8-4B56-B4F8-0C3D21EE01C4}"/>
                </a:ext>
              </a:extLst>
            </p:cNvPr>
            <p:cNvGrpSpPr/>
            <p:nvPr/>
          </p:nvGrpSpPr>
          <p:grpSpPr>
            <a:xfrm>
              <a:off x="129309" y="2435417"/>
              <a:ext cx="3429325" cy="891121"/>
              <a:chOff x="129309" y="2435417"/>
              <a:chExt cx="3429325" cy="89112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73116C3-C46A-4450-A1BC-B205ADE00976}"/>
                  </a:ext>
                </a:extLst>
              </p:cNvPr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BE90B9D-06D1-41B2-8BA9-70DC80012223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99">
                  <a:extLst>
                    <a:ext uri="{FF2B5EF4-FFF2-40B4-BE49-F238E27FC236}">
                      <a16:creationId xmlns:a16="http://schemas.microsoft.com/office/drawing/2014/main" id="{3189090B-8463-44F3-84E6-B54FC4C03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FD16F1E-884F-45D6-9DDB-8AEDBFB69126}"/>
                  </a:ext>
                </a:extLst>
              </p:cNvPr>
              <p:cNvGrpSpPr/>
              <p:nvPr/>
            </p:nvGrpSpPr>
            <p:grpSpPr>
              <a:xfrm>
                <a:off x="129309" y="2435417"/>
                <a:ext cx="2850706" cy="891121"/>
                <a:chOff x="457764" y="2014429"/>
                <a:chExt cx="3613192" cy="891121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16F0F3-4042-4BE9-BF31-4FAF14906C58}"/>
                    </a:ext>
                  </a:extLst>
                </p:cNvPr>
                <p:cNvSpPr txBox="1"/>
                <p:nvPr/>
              </p:nvSpPr>
              <p:spPr>
                <a:xfrm flipH="1">
                  <a:off x="457764" y="2259219"/>
                  <a:ext cx="360074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Bring together all departments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on a single platform. Address the requirements of the whole community.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01A3AD2-06AE-4D71-A23F-CBB659542A1F}"/>
                    </a:ext>
                  </a:extLst>
                </p:cNvPr>
                <p:cNvSpPr txBox="1"/>
                <p:nvPr/>
              </p:nvSpPr>
              <p:spPr>
                <a:xfrm flipH="1">
                  <a:off x="1117297" y="2014429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Collaboration</a:t>
                  </a:r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77872-2B22-4212-A76A-C110AF0F92B4}"/>
              </a:ext>
            </a:extLst>
          </p:cNvPr>
          <p:cNvGrpSpPr/>
          <p:nvPr/>
        </p:nvGrpSpPr>
        <p:grpSpPr>
          <a:xfrm>
            <a:off x="200711" y="4442696"/>
            <a:ext cx="4256632" cy="1307943"/>
            <a:chOff x="226340" y="4416033"/>
            <a:chExt cx="4256632" cy="12230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E8EC301-1647-41F7-9537-5E548D1FA594}"/>
                </a:ext>
              </a:extLst>
            </p:cNvPr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B06B3B9-859F-4E71-A63B-E8CB48C69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9694B3-F74F-4560-B8BF-2A1913A96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025449-E636-4D72-B186-1080C080BF57}"/>
                </a:ext>
              </a:extLst>
            </p:cNvPr>
            <p:cNvGrpSpPr/>
            <p:nvPr/>
          </p:nvGrpSpPr>
          <p:grpSpPr>
            <a:xfrm>
              <a:off x="226340" y="4617214"/>
              <a:ext cx="3332294" cy="1021819"/>
              <a:chOff x="226340" y="4617214"/>
              <a:chExt cx="3332294" cy="1021819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A8FF233-E872-4A5D-B961-986CF1E941DB}"/>
                  </a:ext>
                </a:extLst>
              </p:cNvPr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61B8FC9-333F-4BE3-AD09-8D84BC9978BE}"/>
                    </a:ext>
                  </a:extLst>
                </p:cNvPr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190">
                  <a:extLst>
                    <a:ext uri="{FF2B5EF4-FFF2-40B4-BE49-F238E27FC236}">
                      <a16:creationId xmlns:a16="http://schemas.microsoft.com/office/drawing/2014/main" id="{7359D559-E930-40ED-A12D-9D4DDB61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F30E153-3D3C-4842-A578-02061DDC6E44}"/>
                  </a:ext>
                </a:extLst>
              </p:cNvPr>
              <p:cNvGrpSpPr/>
              <p:nvPr/>
            </p:nvGrpSpPr>
            <p:grpSpPr>
              <a:xfrm>
                <a:off x="226340" y="4617214"/>
                <a:ext cx="2741226" cy="1021819"/>
                <a:chOff x="584077" y="4878584"/>
                <a:chExt cx="3474430" cy="1021819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527F06E-1595-4A69-9549-79A63DAB043C}"/>
                    </a:ext>
                  </a:extLst>
                </p:cNvPr>
                <p:cNvSpPr txBox="1"/>
                <p:nvPr/>
              </p:nvSpPr>
              <p:spPr>
                <a:xfrm flipH="1">
                  <a:off x="584077" y="5123374"/>
                  <a:ext cx="3461980" cy="777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Establish integrations with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any third-party system or software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for two-way data stream,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automation and orchestration scenarios.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C8F9738-58E8-447A-9B3F-C2CE1E2815AE}"/>
                    </a:ext>
                  </a:extLst>
                </p:cNvPr>
                <p:cNvSpPr txBox="1"/>
                <p:nvPr/>
              </p:nvSpPr>
              <p:spPr>
                <a:xfrm flipH="1">
                  <a:off x="1104848" y="4878584"/>
                  <a:ext cx="2953659" cy="34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Integration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CB9B3-62A2-49EA-B356-DA64E47B3D97}"/>
              </a:ext>
            </a:extLst>
          </p:cNvPr>
          <p:cNvGrpSpPr/>
          <p:nvPr/>
        </p:nvGrpSpPr>
        <p:grpSpPr>
          <a:xfrm>
            <a:off x="5200485" y="5279820"/>
            <a:ext cx="4865924" cy="908497"/>
            <a:chOff x="5200485" y="5279820"/>
            <a:chExt cx="4865924" cy="90849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5DE35F-B21F-CB41-8410-C102857FB818}"/>
                </a:ext>
              </a:extLst>
            </p:cNvPr>
            <p:cNvGrpSpPr/>
            <p:nvPr/>
          </p:nvGrpSpPr>
          <p:grpSpPr>
            <a:xfrm flipH="1">
              <a:off x="5200485" y="5279820"/>
              <a:ext cx="1042088" cy="579955"/>
              <a:chOff x="3558634" y="3988330"/>
              <a:chExt cx="924338" cy="57995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E05EAEE-03BB-2045-B282-BABE2C03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69B91E-7EB7-4A47-817A-0BCFA1099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F981D9-7614-9444-873C-EE47E5B7D07A}"/>
                </a:ext>
              </a:extLst>
            </p:cNvPr>
            <p:cNvGrpSpPr/>
            <p:nvPr/>
          </p:nvGrpSpPr>
          <p:grpSpPr>
            <a:xfrm>
              <a:off x="6250094" y="5481862"/>
              <a:ext cx="3816315" cy="706455"/>
              <a:chOff x="8633366" y="4617214"/>
              <a:chExt cx="3385092" cy="70645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8940942-EFA7-1E41-8433-51D2846E9C49}"/>
                  </a:ext>
                </a:extLst>
              </p:cNvPr>
              <p:cNvGrpSpPr/>
              <p:nvPr/>
            </p:nvGrpSpPr>
            <p:grpSpPr>
              <a:xfrm>
                <a:off x="8633366" y="4733574"/>
                <a:ext cx="459800" cy="506695"/>
                <a:chOff x="8633366" y="4733574"/>
                <a:chExt cx="459800" cy="50669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8932620-5713-8344-98FC-AEB0C8A09919}"/>
                    </a:ext>
                  </a:extLst>
                </p:cNvPr>
                <p:cNvSpPr/>
                <p:nvPr/>
              </p:nvSpPr>
              <p:spPr>
                <a:xfrm>
                  <a:off x="8633366" y="4733574"/>
                  <a:ext cx="459800" cy="50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31">
                  <a:extLst>
                    <a:ext uri="{FF2B5EF4-FFF2-40B4-BE49-F238E27FC236}">
                      <a16:creationId xmlns:a16="http://schemas.microsoft.com/office/drawing/2014/main" id="{A7C1E1B4-A349-164F-9AC1-139E66012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80700" y="4869071"/>
                  <a:ext cx="165132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1197671-C493-8F45-8AF5-D5CB2BECACBF}"/>
                  </a:ext>
                </a:extLst>
              </p:cNvPr>
              <p:cNvGrpSpPr/>
              <p:nvPr/>
            </p:nvGrpSpPr>
            <p:grpSpPr>
              <a:xfrm>
                <a:off x="9228266" y="4617214"/>
                <a:ext cx="2790192" cy="706455"/>
                <a:chOff x="8251369" y="1943100"/>
                <a:chExt cx="3542316" cy="706455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0744CC6-DFB7-D14F-818F-550370568ED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298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Access the same content and function using any kind of device, without any installation.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49FC8B7-AA6B-6D4C-AF02-97F813B66620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34303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No installation</a:t>
                  </a: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E39B8A-B510-4A67-A742-878F7FBC8F37}"/>
              </a:ext>
            </a:extLst>
          </p:cNvPr>
          <p:cNvGrpSpPr/>
          <p:nvPr/>
        </p:nvGrpSpPr>
        <p:grpSpPr>
          <a:xfrm>
            <a:off x="7765691" y="3686935"/>
            <a:ext cx="4158454" cy="1277829"/>
            <a:chOff x="7765691" y="3686935"/>
            <a:chExt cx="4158454" cy="1277829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6388E3-22E0-4CA2-B39E-A623B89775BB}"/>
                </a:ext>
              </a:extLst>
            </p:cNvPr>
            <p:cNvGrpSpPr/>
            <p:nvPr/>
          </p:nvGrpSpPr>
          <p:grpSpPr>
            <a:xfrm flipH="1">
              <a:off x="7765691" y="3686935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0072DF2-7506-48B7-974A-C77DC1706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7C4AE9B-7407-4E7B-904A-5F1A16A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65DAD-C004-4324-8A14-E3879BEC9892}"/>
                </a:ext>
              </a:extLst>
            </p:cNvPr>
            <p:cNvGrpSpPr/>
            <p:nvPr/>
          </p:nvGrpSpPr>
          <p:grpSpPr>
            <a:xfrm>
              <a:off x="8696696" y="3888977"/>
              <a:ext cx="3227449" cy="1075787"/>
              <a:chOff x="8633366" y="4617214"/>
              <a:chExt cx="3227449" cy="1075787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CDAD567-338A-4D1E-8F04-F89EEF28DAD8}"/>
                  </a:ext>
                </a:extLst>
              </p:cNvPr>
              <p:cNvSpPr/>
              <p:nvPr/>
            </p:nvSpPr>
            <p:spPr>
              <a:xfrm>
                <a:off x="8633366" y="4733574"/>
                <a:ext cx="506695" cy="506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DBF924-DB5E-4721-B3D8-2D5B2E01C006}"/>
                  </a:ext>
                </a:extLst>
              </p:cNvPr>
              <p:cNvGrpSpPr/>
              <p:nvPr/>
            </p:nvGrpSpPr>
            <p:grpSpPr>
              <a:xfrm>
                <a:off x="9228267" y="4617214"/>
                <a:ext cx="2632548" cy="1075787"/>
                <a:chOff x="8251369" y="1943100"/>
                <a:chExt cx="3342177" cy="1075787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DD64042-9A29-4CD9-AA60-A55D54025DEA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3297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Scale up or across using our modules to respond easily to organizational shifts, competitive threats, industry innovations and regulatory changes.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186B66E-1ACB-454D-A032-03F48E070214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Scalable</a:t>
                  </a:r>
                </a:p>
              </p:txBody>
            </p:sp>
          </p:grpSp>
        </p:grp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719436D-B4EF-7D43-8D66-666269619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18819" y="4173805"/>
              <a:ext cx="254952" cy="16900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266A4-D9C8-4840-A886-006FD2911D75}"/>
              </a:ext>
            </a:extLst>
          </p:cNvPr>
          <p:cNvGrpSpPr/>
          <p:nvPr/>
        </p:nvGrpSpPr>
        <p:grpSpPr>
          <a:xfrm>
            <a:off x="1262744" y="1052649"/>
            <a:ext cx="5105919" cy="937754"/>
            <a:chOff x="1262744" y="1052649"/>
            <a:chExt cx="5105919" cy="93775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00AF4C8-7B6D-BB40-A36D-E7B14EAEA0F5}"/>
                </a:ext>
              </a:extLst>
            </p:cNvPr>
            <p:cNvGrpSpPr/>
            <p:nvPr/>
          </p:nvGrpSpPr>
          <p:grpSpPr>
            <a:xfrm>
              <a:off x="1262744" y="1052649"/>
              <a:ext cx="5105919" cy="937754"/>
              <a:chOff x="-622947" y="2435417"/>
              <a:chExt cx="5105919" cy="937754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D9E3406-5AB3-6742-AE01-488495AD5BBC}"/>
                  </a:ext>
                </a:extLst>
              </p:cNvPr>
              <p:cNvGrpSpPr/>
              <p:nvPr/>
            </p:nvGrpSpPr>
            <p:grpSpPr>
              <a:xfrm>
                <a:off x="3558634" y="2789131"/>
                <a:ext cx="924338" cy="584040"/>
                <a:chOff x="3558634" y="2789131"/>
                <a:chExt cx="924338" cy="58404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8001B62-CBE8-6343-8098-40FA31852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8634" y="2789131"/>
                  <a:ext cx="31521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0679F3C-F5DE-0B46-AA73-FCEBAD486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846" y="2793216"/>
                  <a:ext cx="609126" cy="579955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1570105-D464-0C4C-B030-6F79D6FE2EA1}"/>
                  </a:ext>
                </a:extLst>
              </p:cNvPr>
              <p:cNvGrpSpPr/>
              <p:nvPr/>
            </p:nvGrpSpPr>
            <p:grpSpPr>
              <a:xfrm>
                <a:off x="-622947" y="2435417"/>
                <a:ext cx="4181581" cy="891121"/>
                <a:chOff x="-622947" y="2435417"/>
                <a:chExt cx="4181581" cy="891121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270ACB-AD9C-2943-8528-49B94BBFFB3D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2530A96-D216-9340-8880-5DBF5F182272}"/>
                    </a:ext>
                  </a:extLst>
                </p:cNvPr>
                <p:cNvGrpSpPr/>
                <p:nvPr/>
              </p:nvGrpSpPr>
              <p:grpSpPr>
                <a:xfrm>
                  <a:off x="-622947" y="2435417"/>
                  <a:ext cx="3602962" cy="891121"/>
                  <a:chOff x="-495700" y="2014429"/>
                  <a:chExt cx="4566656" cy="891121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53DA923-C96F-784F-8B42-154841506F4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495700" y="2259219"/>
                    <a:ext cx="455420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Operate in a highly responsive manner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in today‘s fast-moving, ever-changing environment that presents multitude of challenges.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F37C0F17-C695-EC47-B012-8278EA47604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7297" y="2014429"/>
                    <a:ext cx="29536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Flexible</a:t>
                    </a:r>
                    <a:endParaRPr lang="en-US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C26AC6F-BB4A-5B43-9465-BEAE564361F8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45" y="1291636"/>
              <a:ext cx="280582" cy="2223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146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795692"/>
            <a:ext cx="4497717" cy="1323439"/>
            <a:chOff x="752706" y="1795692"/>
            <a:chExt cx="449771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4101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Access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with any device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41772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Web-based &amp; responsive </a:t>
              </a:r>
              <a:r>
                <a:rPr lang="en-US" sz="1400" dirty="0">
                  <a:solidFill>
                    <a:schemeClr val="bg1"/>
                  </a:solidFill>
                </a:rPr>
                <a:t>user interface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788299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 </a:t>
              </a:r>
              <a:r>
                <a:rPr lang="en-US" sz="1400" dirty="0">
                  <a:solidFill>
                    <a:schemeClr val="bg1"/>
                  </a:solidFill>
                </a:rPr>
                <a:t>on end-user device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158878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529457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licenses </a:t>
              </a:r>
              <a:r>
                <a:rPr lang="en-US" sz="1400" dirty="0">
                  <a:solidFill>
                    <a:schemeClr val="bg1"/>
                  </a:solidFill>
                </a:rPr>
                <a:t>for mobile access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00036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Same content &amp; same functionality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5692A-D119-4D25-9B4D-F33C6A7051BC}"/>
              </a:ext>
            </a:extLst>
          </p:cNvPr>
          <p:cNvGrpSpPr/>
          <p:nvPr/>
        </p:nvGrpSpPr>
        <p:grpSpPr>
          <a:xfrm>
            <a:off x="5428600" y="2028071"/>
            <a:ext cx="5898775" cy="3175195"/>
            <a:chOff x="5250424" y="2274459"/>
            <a:chExt cx="6308202" cy="29924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569771-585C-4261-A6D2-A5DBF71D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24" y="2274459"/>
              <a:ext cx="6308202" cy="299248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E80C3-CA99-4398-AA9E-5310E2E6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5"/>
            <a:stretch/>
          </p:blipFill>
          <p:spPr>
            <a:xfrm>
              <a:off x="6149340" y="2551814"/>
              <a:ext cx="4389120" cy="209486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CC5B83-EBCB-4AB0-A579-0F75961A0F01}"/>
              </a:ext>
            </a:extLst>
          </p:cNvPr>
          <p:cNvGrpSpPr/>
          <p:nvPr/>
        </p:nvGrpSpPr>
        <p:grpSpPr>
          <a:xfrm>
            <a:off x="6246497" y="4642659"/>
            <a:ext cx="2050301" cy="1016843"/>
            <a:chOff x="8564252" y="3470071"/>
            <a:chExt cx="3627748" cy="1799175"/>
          </a:xfrm>
        </p:grpSpPr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D2A8FA75-AF5F-4BF0-B0BA-BA00FA6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478538" y="2555785"/>
              <a:ext cx="1799175" cy="36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EF8EC3B-1583-412D-93D1-BC51D857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5930" y="3569481"/>
              <a:ext cx="2837875" cy="16005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489B5-8080-41E6-89C3-2D9F8619975F}"/>
              </a:ext>
            </a:extLst>
          </p:cNvPr>
          <p:cNvGrpSpPr/>
          <p:nvPr/>
        </p:nvGrpSpPr>
        <p:grpSpPr>
          <a:xfrm>
            <a:off x="8386611" y="3537409"/>
            <a:ext cx="1808531" cy="2190814"/>
            <a:chOff x="147605" y="751180"/>
            <a:chExt cx="2737162" cy="3502705"/>
          </a:xfrm>
        </p:grpSpPr>
        <p:pic>
          <p:nvPicPr>
            <p:cNvPr id="101" name="Picture 2" descr="ipad png ile ilgili görsel sonucu">
              <a:extLst>
                <a:ext uri="{FF2B5EF4-FFF2-40B4-BE49-F238E27FC236}">
                  <a16:creationId xmlns:a16="http://schemas.microsoft.com/office/drawing/2014/main" id="{03E7E9EC-5440-47C1-AB2D-2ACF7FA6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" y="751180"/>
              <a:ext cx="2737162" cy="350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FB158F3-A3DE-4157-869D-BBDD1C65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62" y="1042470"/>
              <a:ext cx="2203666" cy="293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5454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7FFAB-612C-1A44-BCD3-BCC5ED9AD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Process Oriented Approach</a:t>
            </a:r>
            <a:endParaRPr lang="tr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35297B-5DEF-4578-9439-6C67B1C7D4E8}"/>
              </a:ext>
            </a:extLst>
          </p:cNvPr>
          <p:cNvGrpSpPr/>
          <p:nvPr/>
        </p:nvGrpSpPr>
        <p:grpSpPr>
          <a:xfrm>
            <a:off x="2980650" y="446298"/>
            <a:ext cx="6230699" cy="6260782"/>
            <a:chOff x="3324566" y="682172"/>
            <a:chExt cx="6230699" cy="626078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C700E78-14C5-493F-96C8-AB848B6C5EC1}"/>
                </a:ext>
              </a:extLst>
            </p:cNvPr>
            <p:cNvSpPr/>
            <p:nvPr/>
          </p:nvSpPr>
          <p:spPr>
            <a:xfrm>
              <a:off x="5814558" y="3601314"/>
              <a:ext cx="3095856" cy="3095856"/>
            </a:xfrm>
            <a:custGeom>
              <a:avLst/>
              <a:gdLst>
                <a:gd name="connsiteX0" fmla="*/ 2197452 w 3095856"/>
                <a:gd name="connsiteY0" fmla="*/ 493599 h 3095856"/>
                <a:gd name="connsiteX1" fmla="*/ 2438260 w 3095856"/>
                <a:gd name="connsiteY1" fmla="*/ 291525 h 3095856"/>
                <a:gd name="connsiteX2" fmla="*/ 2630638 w 3095856"/>
                <a:gd name="connsiteY2" fmla="*/ 452950 h 3095856"/>
                <a:gd name="connsiteX3" fmla="*/ 2473451 w 3095856"/>
                <a:gd name="connsiteY3" fmla="*/ 725189 h 3095856"/>
                <a:gd name="connsiteX4" fmla="*/ 2723202 w 3095856"/>
                <a:gd name="connsiteY4" fmla="*/ 1157770 h 3095856"/>
                <a:gd name="connsiteX5" fmla="*/ 3037562 w 3095856"/>
                <a:gd name="connsiteY5" fmla="*/ 1157762 h 3095856"/>
                <a:gd name="connsiteX6" fmla="*/ 3081171 w 3095856"/>
                <a:gd name="connsiteY6" fmla="*/ 1405079 h 3095856"/>
                <a:gd name="connsiteX7" fmla="*/ 2785766 w 3095856"/>
                <a:gd name="connsiteY7" fmla="*/ 1512589 h 3095856"/>
                <a:gd name="connsiteX8" fmla="*/ 2699029 w 3095856"/>
                <a:gd name="connsiteY8" fmla="*/ 2004502 h 3095856"/>
                <a:gd name="connsiteX9" fmla="*/ 2939848 w 3095856"/>
                <a:gd name="connsiteY9" fmla="*/ 2206562 h 3095856"/>
                <a:gd name="connsiteX10" fmla="*/ 2814282 w 3095856"/>
                <a:gd name="connsiteY10" fmla="*/ 2424049 h 3095856"/>
                <a:gd name="connsiteX11" fmla="*/ 2518883 w 3095856"/>
                <a:gd name="connsiteY11" fmla="*/ 2316523 h 3095856"/>
                <a:gd name="connsiteX12" fmla="*/ 2136243 w 3095856"/>
                <a:gd name="connsiteY12" fmla="*/ 2637596 h 3095856"/>
                <a:gd name="connsiteX13" fmla="*/ 2190838 w 3095856"/>
                <a:gd name="connsiteY13" fmla="*/ 2947180 h 3095856"/>
                <a:gd name="connsiteX14" fmla="*/ 1954852 w 3095856"/>
                <a:gd name="connsiteY14" fmla="*/ 3033072 h 3095856"/>
                <a:gd name="connsiteX15" fmla="*/ 1797679 w 3095856"/>
                <a:gd name="connsiteY15" fmla="*/ 2760824 h 3095856"/>
                <a:gd name="connsiteX16" fmla="*/ 1298178 w 3095856"/>
                <a:gd name="connsiteY16" fmla="*/ 2760824 h 3095856"/>
                <a:gd name="connsiteX17" fmla="*/ 1141004 w 3095856"/>
                <a:gd name="connsiteY17" fmla="*/ 3033072 h 3095856"/>
                <a:gd name="connsiteX18" fmla="*/ 905018 w 3095856"/>
                <a:gd name="connsiteY18" fmla="*/ 2947180 h 3095856"/>
                <a:gd name="connsiteX19" fmla="*/ 959614 w 3095856"/>
                <a:gd name="connsiteY19" fmla="*/ 2637597 h 3095856"/>
                <a:gd name="connsiteX20" fmla="*/ 576974 w 3095856"/>
                <a:gd name="connsiteY20" fmla="*/ 2316524 h 3095856"/>
                <a:gd name="connsiteX21" fmla="*/ 281574 w 3095856"/>
                <a:gd name="connsiteY21" fmla="*/ 2424049 h 3095856"/>
                <a:gd name="connsiteX22" fmla="*/ 156008 w 3095856"/>
                <a:gd name="connsiteY22" fmla="*/ 2206562 h 3095856"/>
                <a:gd name="connsiteX23" fmla="*/ 396828 w 3095856"/>
                <a:gd name="connsiteY23" fmla="*/ 2004502 h 3095856"/>
                <a:gd name="connsiteX24" fmla="*/ 310090 w 3095856"/>
                <a:gd name="connsiteY24" fmla="*/ 1512589 h 3095856"/>
                <a:gd name="connsiteX25" fmla="*/ 14685 w 3095856"/>
                <a:gd name="connsiteY25" fmla="*/ 1405079 h 3095856"/>
                <a:gd name="connsiteX26" fmla="*/ 58294 w 3095856"/>
                <a:gd name="connsiteY26" fmla="*/ 1157762 h 3095856"/>
                <a:gd name="connsiteX27" fmla="*/ 372654 w 3095856"/>
                <a:gd name="connsiteY27" fmla="*/ 1157771 h 3095856"/>
                <a:gd name="connsiteX28" fmla="*/ 622405 w 3095856"/>
                <a:gd name="connsiteY28" fmla="*/ 725190 h 3095856"/>
                <a:gd name="connsiteX29" fmla="*/ 465218 w 3095856"/>
                <a:gd name="connsiteY29" fmla="*/ 452950 h 3095856"/>
                <a:gd name="connsiteX30" fmla="*/ 657596 w 3095856"/>
                <a:gd name="connsiteY30" fmla="*/ 291525 h 3095856"/>
                <a:gd name="connsiteX31" fmla="*/ 898404 w 3095856"/>
                <a:gd name="connsiteY31" fmla="*/ 493599 h 3095856"/>
                <a:gd name="connsiteX32" fmla="*/ 1367782 w 3095856"/>
                <a:gd name="connsiteY32" fmla="*/ 322759 h 3095856"/>
                <a:gd name="connsiteX33" fmla="*/ 1422362 w 3095856"/>
                <a:gd name="connsiteY33" fmla="*/ 13173 h 3095856"/>
                <a:gd name="connsiteX34" fmla="*/ 1673494 w 3095856"/>
                <a:gd name="connsiteY34" fmla="*/ 13173 h 3095856"/>
                <a:gd name="connsiteX35" fmla="*/ 1728074 w 3095856"/>
                <a:gd name="connsiteY35" fmla="*/ 322759 h 3095856"/>
                <a:gd name="connsiteX36" fmla="*/ 2197452 w 3095856"/>
                <a:gd name="connsiteY36" fmla="*/ 493598 h 3095856"/>
                <a:gd name="connsiteX37" fmla="*/ 2197452 w 3095856"/>
                <a:gd name="connsiteY37" fmla="*/ 493599 h 309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95856" h="3095856">
                  <a:moveTo>
                    <a:pt x="2197452" y="493599"/>
                  </a:moveTo>
                  <a:lnTo>
                    <a:pt x="2438260" y="291525"/>
                  </a:lnTo>
                  <a:lnTo>
                    <a:pt x="2630638" y="452950"/>
                  </a:lnTo>
                  <a:lnTo>
                    <a:pt x="2473451" y="725189"/>
                  </a:lnTo>
                  <a:cubicBezTo>
                    <a:pt x="2585220" y="850921"/>
                    <a:pt x="2670199" y="998109"/>
                    <a:pt x="2723202" y="1157770"/>
                  </a:cubicBezTo>
                  <a:lnTo>
                    <a:pt x="3037562" y="1157762"/>
                  </a:lnTo>
                  <a:lnTo>
                    <a:pt x="3081171" y="1405079"/>
                  </a:lnTo>
                  <a:lnTo>
                    <a:pt x="2785766" y="1512589"/>
                  </a:lnTo>
                  <a:cubicBezTo>
                    <a:pt x="2790567" y="1680749"/>
                    <a:pt x="2761054" y="1848125"/>
                    <a:pt x="2699029" y="2004502"/>
                  </a:cubicBezTo>
                  <a:lnTo>
                    <a:pt x="2939848" y="2206562"/>
                  </a:lnTo>
                  <a:lnTo>
                    <a:pt x="2814282" y="2424049"/>
                  </a:lnTo>
                  <a:lnTo>
                    <a:pt x="2518883" y="2316523"/>
                  </a:lnTo>
                  <a:cubicBezTo>
                    <a:pt x="2414469" y="2448427"/>
                    <a:pt x="2284274" y="2557674"/>
                    <a:pt x="2136243" y="2637596"/>
                  </a:cubicBezTo>
                  <a:lnTo>
                    <a:pt x="2190838" y="2947180"/>
                  </a:lnTo>
                  <a:lnTo>
                    <a:pt x="1954852" y="3033072"/>
                  </a:lnTo>
                  <a:lnTo>
                    <a:pt x="1797679" y="2760824"/>
                  </a:lnTo>
                  <a:cubicBezTo>
                    <a:pt x="1632907" y="2794753"/>
                    <a:pt x="1462950" y="2794753"/>
                    <a:pt x="1298178" y="2760824"/>
                  </a:cubicBezTo>
                  <a:lnTo>
                    <a:pt x="1141004" y="3033072"/>
                  </a:lnTo>
                  <a:lnTo>
                    <a:pt x="905018" y="2947180"/>
                  </a:lnTo>
                  <a:lnTo>
                    <a:pt x="959614" y="2637597"/>
                  </a:lnTo>
                  <a:cubicBezTo>
                    <a:pt x="811582" y="2557674"/>
                    <a:pt x="681387" y="2448428"/>
                    <a:pt x="576974" y="2316524"/>
                  </a:cubicBezTo>
                  <a:lnTo>
                    <a:pt x="281574" y="2424049"/>
                  </a:lnTo>
                  <a:lnTo>
                    <a:pt x="156008" y="2206562"/>
                  </a:lnTo>
                  <a:lnTo>
                    <a:pt x="396828" y="2004502"/>
                  </a:lnTo>
                  <a:cubicBezTo>
                    <a:pt x="334802" y="1848125"/>
                    <a:pt x="305290" y="1680750"/>
                    <a:pt x="310090" y="1512589"/>
                  </a:cubicBezTo>
                  <a:lnTo>
                    <a:pt x="14685" y="1405079"/>
                  </a:lnTo>
                  <a:lnTo>
                    <a:pt x="58294" y="1157762"/>
                  </a:lnTo>
                  <a:lnTo>
                    <a:pt x="372654" y="1157771"/>
                  </a:lnTo>
                  <a:cubicBezTo>
                    <a:pt x="425657" y="998110"/>
                    <a:pt x="510636" y="850922"/>
                    <a:pt x="622405" y="725190"/>
                  </a:cubicBezTo>
                  <a:lnTo>
                    <a:pt x="465218" y="452950"/>
                  </a:lnTo>
                  <a:lnTo>
                    <a:pt x="657596" y="291525"/>
                  </a:lnTo>
                  <a:lnTo>
                    <a:pt x="898404" y="493599"/>
                  </a:lnTo>
                  <a:cubicBezTo>
                    <a:pt x="1041635" y="405361"/>
                    <a:pt x="1201342" y="347232"/>
                    <a:pt x="1367782" y="322759"/>
                  </a:cubicBezTo>
                  <a:lnTo>
                    <a:pt x="1422362" y="13173"/>
                  </a:lnTo>
                  <a:lnTo>
                    <a:pt x="1673494" y="13173"/>
                  </a:lnTo>
                  <a:lnTo>
                    <a:pt x="1728074" y="322759"/>
                  </a:lnTo>
                  <a:cubicBezTo>
                    <a:pt x="1894513" y="347232"/>
                    <a:pt x="2054221" y="405361"/>
                    <a:pt x="2197452" y="493598"/>
                  </a:cubicBezTo>
                  <a:lnTo>
                    <a:pt x="2197452" y="49359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657965" tIns="760749" rIns="657965" bIns="814893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Improvements </a:t>
              </a:r>
              <a:br>
                <a:rPr lang="en-US" sz="2800" dirty="0"/>
              </a:br>
              <a:r>
                <a:rPr lang="en-US" sz="2800" dirty="0"/>
                <a:t>&amp; Updates</a:t>
              </a:r>
              <a:endParaRPr lang="tr-TR" sz="2800" b="0" i="0" kern="1200" spc="0" dirty="0">
                <a:latin typeface="+mn-lt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579A075-925C-411A-800D-4C4ACB964078}"/>
                </a:ext>
              </a:extLst>
            </p:cNvPr>
            <p:cNvSpPr/>
            <p:nvPr/>
          </p:nvSpPr>
          <p:spPr>
            <a:xfrm>
              <a:off x="3631075" y="2493818"/>
              <a:ext cx="2773744" cy="2773744"/>
            </a:xfrm>
            <a:custGeom>
              <a:avLst/>
              <a:gdLst>
                <a:gd name="connsiteX0" fmla="*/ 1894144 w 2531442"/>
                <a:gd name="connsiteY0" fmla="*/ 641150 h 2531442"/>
                <a:gd name="connsiteX1" fmla="*/ 2267617 w 2531442"/>
                <a:gd name="connsiteY1" fmla="*/ 528592 h 2531442"/>
                <a:gd name="connsiteX2" fmla="*/ 2405041 w 2531442"/>
                <a:gd name="connsiteY2" fmla="*/ 766618 h 2531442"/>
                <a:gd name="connsiteX3" fmla="*/ 2120827 w 2531442"/>
                <a:gd name="connsiteY3" fmla="*/ 1033776 h 2531442"/>
                <a:gd name="connsiteX4" fmla="*/ 2120827 w 2531442"/>
                <a:gd name="connsiteY4" fmla="*/ 1497665 h 2531442"/>
                <a:gd name="connsiteX5" fmla="*/ 2405041 w 2531442"/>
                <a:gd name="connsiteY5" fmla="*/ 1764824 h 2531442"/>
                <a:gd name="connsiteX6" fmla="*/ 2267617 w 2531442"/>
                <a:gd name="connsiteY6" fmla="*/ 2002850 h 2531442"/>
                <a:gd name="connsiteX7" fmla="*/ 1894144 w 2531442"/>
                <a:gd name="connsiteY7" fmla="*/ 1890292 h 2531442"/>
                <a:gd name="connsiteX8" fmla="*/ 1492404 w 2531442"/>
                <a:gd name="connsiteY8" fmla="*/ 2122237 h 2531442"/>
                <a:gd name="connsiteX9" fmla="*/ 1403145 w 2531442"/>
                <a:gd name="connsiteY9" fmla="*/ 2501953 h 2531442"/>
                <a:gd name="connsiteX10" fmla="*/ 1128297 w 2531442"/>
                <a:gd name="connsiteY10" fmla="*/ 2501953 h 2531442"/>
                <a:gd name="connsiteX11" fmla="*/ 1039038 w 2531442"/>
                <a:gd name="connsiteY11" fmla="*/ 2122237 h 2531442"/>
                <a:gd name="connsiteX12" fmla="*/ 637298 w 2531442"/>
                <a:gd name="connsiteY12" fmla="*/ 1890292 h 2531442"/>
                <a:gd name="connsiteX13" fmla="*/ 263825 w 2531442"/>
                <a:gd name="connsiteY13" fmla="*/ 2002850 h 2531442"/>
                <a:gd name="connsiteX14" fmla="*/ 126401 w 2531442"/>
                <a:gd name="connsiteY14" fmla="*/ 1764824 h 2531442"/>
                <a:gd name="connsiteX15" fmla="*/ 410615 w 2531442"/>
                <a:gd name="connsiteY15" fmla="*/ 1497666 h 2531442"/>
                <a:gd name="connsiteX16" fmla="*/ 410615 w 2531442"/>
                <a:gd name="connsiteY16" fmla="*/ 1033777 h 2531442"/>
                <a:gd name="connsiteX17" fmla="*/ 126401 w 2531442"/>
                <a:gd name="connsiteY17" fmla="*/ 766618 h 2531442"/>
                <a:gd name="connsiteX18" fmla="*/ 263825 w 2531442"/>
                <a:gd name="connsiteY18" fmla="*/ 528592 h 2531442"/>
                <a:gd name="connsiteX19" fmla="*/ 637298 w 2531442"/>
                <a:gd name="connsiteY19" fmla="*/ 641150 h 2531442"/>
                <a:gd name="connsiteX20" fmla="*/ 1039038 w 2531442"/>
                <a:gd name="connsiteY20" fmla="*/ 409205 h 2531442"/>
                <a:gd name="connsiteX21" fmla="*/ 1128297 w 2531442"/>
                <a:gd name="connsiteY21" fmla="*/ 29489 h 2531442"/>
                <a:gd name="connsiteX22" fmla="*/ 1403145 w 2531442"/>
                <a:gd name="connsiteY22" fmla="*/ 29489 h 2531442"/>
                <a:gd name="connsiteX23" fmla="*/ 1492404 w 2531442"/>
                <a:gd name="connsiteY23" fmla="*/ 409205 h 2531442"/>
                <a:gd name="connsiteX24" fmla="*/ 1894144 w 2531442"/>
                <a:gd name="connsiteY24" fmla="*/ 641150 h 253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31442" h="2531442">
                  <a:moveTo>
                    <a:pt x="1894144" y="641150"/>
                  </a:moveTo>
                  <a:lnTo>
                    <a:pt x="2267617" y="528592"/>
                  </a:lnTo>
                  <a:lnTo>
                    <a:pt x="2405041" y="766618"/>
                  </a:lnTo>
                  <a:lnTo>
                    <a:pt x="2120827" y="1033776"/>
                  </a:lnTo>
                  <a:cubicBezTo>
                    <a:pt x="2162025" y="1185662"/>
                    <a:pt x="2162025" y="1345780"/>
                    <a:pt x="2120827" y="1497665"/>
                  </a:cubicBezTo>
                  <a:lnTo>
                    <a:pt x="2405041" y="1764824"/>
                  </a:lnTo>
                  <a:lnTo>
                    <a:pt x="2267617" y="2002850"/>
                  </a:lnTo>
                  <a:lnTo>
                    <a:pt x="1894144" y="1890292"/>
                  </a:lnTo>
                  <a:cubicBezTo>
                    <a:pt x="1783206" y="2001914"/>
                    <a:pt x="1644540" y="2081973"/>
                    <a:pt x="1492404" y="2122237"/>
                  </a:cubicBezTo>
                  <a:lnTo>
                    <a:pt x="1403145" y="2501953"/>
                  </a:lnTo>
                  <a:lnTo>
                    <a:pt x="1128297" y="2501953"/>
                  </a:lnTo>
                  <a:lnTo>
                    <a:pt x="1039038" y="2122237"/>
                  </a:lnTo>
                  <a:cubicBezTo>
                    <a:pt x="886902" y="2081973"/>
                    <a:pt x="748236" y="2001914"/>
                    <a:pt x="637298" y="1890292"/>
                  </a:cubicBezTo>
                  <a:lnTo>
                    <a:pt x="263825" y="2002850"/>
                  </a:lnTo>
                  <a:lnTo>
                    <a:pt x="126401" y="1764824"/>
                  </a:lnTo>
                  <a:lnTo>
                    <a:pt x="410615" y="1497666"/>
                  </a:lnTo>
                  <a:cubicBezTo>
                    <a:pt x="369417" y="1345780"/>
                    <a:pt x="369417" y="1185662"/>
                    <a:pt x="410615" y="1033777"/>
                  </a:cubicBezTo>
                  <a:lnTo>
                    <a:pt x="126401" y="766618"/>
                  </a:lnTo>
                  <a:lnTo>
                    <a:pt x="263825" y="528592"/>
                  </a:lnTo>
                  <a:lnTo>
                    <a:pt x="637298" y="641150"/>
                  </a:lnTo>
                  <a:cubicBezTo>
                    <a:pt x="748236" y="529528"/>
                    <a:pt x="886902" y="449469"/>
                    <a:pt x="1039038" y="409205"/>
                  </a:cubicBezTo>
                  <a:lnTo>
                    <a:pt x="1128297" y="29489"/>
                  </a:lnTo>
                  <a:lnTo>
                    <a:pt x="1403145" y="29489"/>
                  </a:lnTo>
                  <a:lnTo>
                    <a:pt x="1492404" y="409205"/>
                  </a:lnTo>
                  <a:cubicBezTo>
                    <a:pt x="1644540" y="449469"/>
                    <a:pt x="1783206" y="529528"/>
                    <a:pt x="1894144" y="64115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662698" tIns="666550" rIns="662698" bIns="66655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spc="0" dirty="0">
                  <a:latin typeface="+mn-lt"/>
                </a:rPr>
                <a:t>Implementation</a:t>
              </a:r>
              <a:endParaRPr lang="tr-TR" sz="2000" b="0" i="0" kern="1200" spc="0" dirty="0">
                <a:latin typeface="+mn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9C8F26-F9AF-4B8F-94C9-779C9E573B52}"/>
                </a:ext>
              </a:extLst>
            </p:cNvPr>
            <p:cNvSpPr/>
            <p:nvPr/>
          </p:nvSpPr>
          <p:spPr>
            <a:xfrm>
              <a:off x="5026521" y="923635"/>
              <a:ext cx="2701839" cy="2701839"/>
            </a:xfrm>
            <a:custGeom>
              <a:avLst/>
              <a:gdLst>
                <a:gd name="connsiteX0" fmla="*/ 1650664 w 2206041"/>
                <a:gd name="connsiteY0" fmla="*/ 558734 h 2206041"/>
                <a:gd name="connsiteX1" fmla="*/ 1976129 w 2206041"/>
                <a:gd name="connsiteY1" fmla="*/ 460645 h 2206041"/>
                <a:gd name="connsiteX2" fmla="*/ 2095888 w 2206041"/>
                <a:gd name="connsiteY2" fmla="*/ 668074 h 2206041"/>
                <a:gd name="connsiteX3" fmla="*/ 1848208 w 2206041"/>
                <a:gd name="connsiteY3" fmla="*/ 900891 h 2206041"/>
                <a:gd name="connsiteX4" fmla="*/ 1848208 w 2206041"/>
                <a:gd name="connsiteY4" fmla="*/ 1305150 h 2206041"/>
                <a:gd name="connsiteX5" fmla="*/ 2095888 w 2206041"/>
                <a:gd name="connsiteY5" fmla="*/ 1537967 h 2206041"/>
                <a:gd name="connsiteX6" fmla="*/ 1976129 w 2206041"/>
                <a:gd name="connsiteY6" fmla="*/ 1745396 h 2206041"/>
                <a:gd name="connsiteX7" fmla="*/ 1650664 w 2206041"/>
                <a:gd name="connsiteY7" fmla="*/ 1647307 h 2206041"/>
                <a:gd name="connsiteX8" fmla="*/ 1300565 w 2206041"/>
                <a:gd name="connsiteY8" fmla="*/ 1849437 h 2206041"/>
                <a:gd name="connsiteX9" fmla="*/ 1222780 w 2206041"/>
                <a:gd name="connsiteY9" fmla="*/ 2180343 h 2206041"/>
                <a:gd name="connsiteX10" fmla="*/ 983261 w 2206041"/>
                <a:gd name="connsiteY10" fmla="*/ 2180343 h 2206041"/>
                <a:gd name="connsiteX11" fmla="*/ 905476 w 2206041"/>
                <a:gd name="connsiteY11" fmla="*/ 1849436 h 2206041"/>
                <a:gd name="connsiteX12" fmla="*/ 555377 w 2206041"/>
                <a:gd name="connsiteY12" fmla="*/ 1647306 h 2206041"/>
                <a:gd name="connsiteX13" fmla="*/ 229912 w 2206041"/>
                <a:gd name="connsiteY13" fmla="*/ 1745396 h 2206041"/>
                <a:gd name="connsiteX14" fmla="*/ 110153 w 2206041"/>
                <a:gd name="connsiteY14" fmla="*/ 1537967 h 2206041"/>
                <a:gd name="connsiteX15" fmla="*/ 357833 w 2206041"/>
                <a:gd name="connsiteY15" fmla="*/ 1305150 h 2206041"/>
                <a:gd name="connsiteX16" fmla="*/ 357833 w 2206041"/>
                <a:gd name="connsiteY16" fmla="*/ 900891 h 2206041"/>
                <a:gd name="connsiteX17" fmla="*/ 110153 w 2206041"/>
                <a:gd name="connsiteY17" fmla="*/ 668074 h 2206041"/>
                <a:gd name="connsiteX18" fmla="*/ 229912 w 2206041"/>
                <a:gd name="connsiteY18" fmla="*/ 460645 h 2206041"/>
                <a:gd name="connsiteX19" fmla="*/ 555377 w 2206041"/>
                <a:gd name="connsiteY19" fmla="*/ 558734 h 2206041"/>
                <a:gd name="connsiteX20" fmla="*/ 905476 w 2206041"/>
                <a:gd name="connsiteY20" fmla="*/ 356604 h 2206041"/>
                <a:gd name="connsiteX21" fmla="*/ 983261 w 2206041"/>
                <a:gd name="connsiteY21" fmla="*/ 25698 h 2206041"/>
                <a:gd name="connsiteX22" fmla="*/ 1222780 w 2206041"/>
                <a:gd name="connsiteY22" fmla="*/ 25698 h 2206041"/>
                <a:gd name="connsiteX23" fmla="*/ 1300565 w 2206041"/>
                <a:gd name="connsiteY23" fmla="*/ 356605 h 2206041"/>
                <a:gd name="connsiteX24" fmla="*/ 1650664 w 2206041"/>
                <a:gd name="connsiteY24" fmla="*/ 558735 h 2206041"/>
                <a:gd name="connsiteX25" fmla="*/ 1650664 w 2206041"/>
                <a:gd name="connsiteY25" fmla="*/ 558734 h 220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6041" h="2206041">
                  <a:moveTo>
                    <a:pt x="1419912" y="558025"/>
                  </a:moveTo>
                  <a:lnTo>
                    <a:pt x="1655869" y="411886"/>
                  </a:lnTo>
                  <a:lnTo>
                    <a:pt x="1794155" y="550172"/>
                  </a:lnTo>
                  <a:lnTo>
                    <a:pt x="1648016" y="786130"/>
                  </a:lnTo>
                  <a:cubicBezTo>
                    <a:pt x="1704303" y="882933"/>
                    <a:pt x="1733790" y="992981"/>
                    <a:pt x="1733446" y="1104958"/>
                  </a:cubicBezTo>
                  <a:lnTo>
                    <a:pt x="1977985" y="1236234"/>
                  </a:lnTo>
                  <a:lnTo>
                    <a:pt x="1927369" y="1425136"/>
                  </a:lnTo>
                  <a:lnTo>
                    <a:pt x="1649954" y="1416555"/>
                  </a:lnTo>
                  <a:cubicBezTo>
                    <a:pt x="1594264" y="1513702"/>
                    <a:pt x="1513702" y="1594263"/>
                    <a:pt x="1416555" y="1649954"/>
                  </a:cubicBezTo>
                  <a:lnTo>
                    <a:pt x="1425137" y="1927369"/>
                  </a:lnTo>
                  <a:lnTo>
                    <a:pt x="1236234" y="1977986"/>
                  </a:lnTo>
                  <a:lnTo>
                    <a:pt x="1104958" y="1733446"/>
                  </a:lnTo>
                  <a:cubicBezTo>
                    <a:pt x="992981" y="1733790"/>
                    <a:pt x="882933" y="1704302"/>
                    <a:pt x="786129" y="1648015"/>
                  </a:cubicBezTo>
                  <a:lnTo>
                    <a:pt x="550172" y="1794155"/>
                  </a:lnTo>
                  <a:lnTo>
                    <a:pt x="411886" y="1655869"/>
                  </a:lnTo>
                  <a:lnTo>
                    <a:pt x="558025" y="1419911"/>
                  </a:lnTo>
                  <a:cubicBezTo>
                    <a:pt x="501738" y="1323108"/>
                    <a:pt x="472251" y="1213060"/>
                    <a:pt x="472595" y="1101083"/>
                  </a:cubicBezTo>
                  <a:lnTo>
                    <a:pt x="228056" y="969807"/>
                  </a:lnTo>
                  <a:lnTo>
                    <a:pt x="278672" y="780905"/>
                  </a:lnTo>
                  <a:lnTo>
                    <a:pt x="556087" y="789486"/>
                  </a:lnTo>
                  <a:cubicBezTo>
                    <a:pt x="611777" y="692339"/>
                    <a:pt x="692339" y="611778"/>
                    <a:pt x="789486" y="556087"/>
                  </a:cubicBezTo>
                  <a:lnTo>
                    <a:pt x="780904" y="278672"/>
                  </a:lnTo>
                  <a:lnTo>
                    <a:pt x="969807" y="228055"/>
                  </a:lnTo>
                  <a:lnTo>
                    <a:pt x="1101083" y="472595"/>
                  </a:lnTo>
                  <a:cubicBezTo>
                    <a:pt x="1213060" y="472251"/>
                    <a:pt x="1323108" y="501739"/>
                    <a:pt x="1419912" y="558026"/>
                  </a:cubicBezTo>
                  <a:lnTo>
                    <a:pt x="1419912" y="558025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7148" tIns="757148" rIns="757149" bIns="75714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i="0" kern="1200" spc="0" dirty="0">
                  <a:latin typeface="+mn-lt"/>
                </a:rPr>
                <a:t>Process</a:t>
              </a:r>
              <a:br>
                <a:rPr lang="en-US" sz="2000" b="0" i="0" kern="1200" spc="0" dirty="0">
                  <a:latin typeface="+mn-lt"/>
                </a:rPr>
              </a:br>
              <a:r>
                <a:rPr lang="en-US" sz="2000" b="0" i="0" kern="1200" spc="0" dirty="0">
                  <a:latin typeface="+mn-lt"/>
                </a:rPr>
                <a:t>Analysis</a:t>
              </a:r>
            </a:p>
          </p:txBody>
        </p:sp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23CEA0E8-AFE1-447A-AD69-319DF9DAE364}"/>
                </a:ext>
              </a:extLst>
            </p:cNvPr>
            <p:cNvSpPr/>
            <p:nvPr/>
          </p:nvSpPr>
          <p:spPr>
            <a:xfrm>
              <a:off x="5592569" y="2980258"/>
              <a:ext cx="3962696" cy="3962696"/>
            </a:xfrm>
            <a:prstGeom prst="circularArrow">
              <a:avLst>
                <a:gd name="adj1" fmla="val 4688"/>
                <a:gd name="adj2" fmla="val 299029"/>
                <a:gd name="adj3" fmla="val 2542343"/>
                <a:gd name="adj4" fmla="val 15805994"/>
                <a:gd name="adj5" fmla="val 5469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141A94C1-DE33-46A2-A5C3-102E3D2D73B0}"/>
                </a:ext>
              </a:extLst>
            </p:cNvPr>
            <p:cNvSpPr/>
            <p:nvPr/>
          </p:nvSpPr>
          <p:spPr>
            <a:xfrm>
              <a:off x="3324566" y="2185901"/>
              <a:ext cx="2879146" cy="2879146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B12B1FD4-E7B0-4132-AB0C-CCBB9A937B9A}"/>
                </a:ext>
              </a:extLst>
            </p:cNvPr>
            <p:cNvSpPr/>
            <p:nvPr/>
          </p:nvSpPr>
          <p:spPr>
            <a:xfrm>
              <a:off x="4764139" y="682172"/>
              <a:ext cx="3104299" cy="310429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0279236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using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6306A7D7-E23E-E443-B9C6-D92E8B78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16670-9CE4-9344-B877-269C1FE0E3D4}"/>
              </a:ext>
            </a:extLst>
          </p:cNvPr>
          <p:cNvSpPr/>
          <p:nvPr/>
        </p:nvSpPr>
        <p:spPr>
          <a:xfrm>
            <a:off x="-356" y="0"/>
            <a:ext cx="12192000" cy="6875022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19D3F-495E-45BD-88AF-95CFE798965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8378" y="5523118"/>
            <a:ext cx="3209079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FACA9-5396-47ED-83F4-5FE9BDA14C2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664543" y="5523118"/>
            <a:ext cx="3208368" cy="6438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16A50-AB51-40EA-9F85-1B7211E7C692}"/>
              </a:ext>
            </a:extLst>
          </p:cNvPr>
          <p:cNvCxnSpPr>
            <a:cxnSpLocks/>
          </p:cNvCxnSpPr>
          <p:nvPr/>
        </p:nvCxnSpPr>
        <p:spPr>
          <a:xfrm flipH="1">
            <a:off x="11873622" y="300352"/>
            <a:ext cx="1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4BA0CB-0595-44D2-B667-714A1134DB85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0" cy="5229204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B415B-94E0-4228-8EAF-B51E639E87E2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11554533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AC21BB-2B2A-4921-B8DD-BDE4F281FB22}"/>
              </a:ext>
            </a:extLst>
          </p:cNvPr>
          <p:cNvSpPr txBox="1"/>
          <p:nvPr/>
        </p:nvSpPr>
        <p:spPr>
          <a:xfrm>
            <a:off x="3527457" y="5138397"/>
            <a:ext cx="51370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WR OnBoard</a:t>
            </a:r>
            <a:endParaRPr lang="tr-TR" sz="4400" b="1" dirty="0">
              <a:solidFill>
                <a:schemeClr val="bg1"/>
              </a:solidFill>
              <a:latin typeface="Caviar Dreams" panose="020B04020202040205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2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7">
            <a:extLst>
              <a:ext uri="{FF2B5EF4-FFF2-40B4-BE49-F238E27FC236}">
                <a16:creationId xmlns:a16="http://schemas.microsoft.com/office/drawing/2014/main" id="{AECC921B-0114-4F6E-A0C5-9F5B46E05A44}"/>
              </a:ext>
            </a:extLst>
          </p:cNvPr>
          <p:cNvSpPr>
            <a:spLocks noEditPoints="1"/>
          </p:cNvSpPr>
          <p:nvPr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C9886-1E13-4904-99EC-37B548219685}"/>
              </a:ext>
            </a:extLst>
          </p:cNvPr>
          <p:cNvSpPr txBox="1"/>
          <p:nvPr/>
        </p:nvSpPr>
        <p:spPr>
          <a:xfrm>
            <a:off x="1297522" y="2400664"/>
            <a:ext cx="1052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 OnBoard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n-US" sz="2800" dirty="0">
                <a:solidFill>
                  <a:schemeClr val="bg1"/>
                </a:solidFill>
              </a:rPr>
              <a:t> helps companies automate the process of  voluminous new partner, supplier, and client onboarding </a:t>
            </a:r>
            <a:endParaRPr lang="tr-TR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48109D-96A0-44AA-BD1F-8F4B09F52F8F}"/>
              </a:ext>
            </a:extLst>
          </p:cNvPr>
          <p:cNvSpPr/>
          <p:nvPr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B2F59-B0E7-4E01-9757-60409EE587B4}"/>
              </a:ext>
            </a:extLst>
          </p:cNvPr>
          <p:cNvSpPr txBox="1"/>
          <p:nvPr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tr-TR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6</a:t>
            </a:fld>
            <a:endParaRPr lang="tr-TR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C934C-7DDC-4F04-946E-8927984459A3}"/>
              </a:ext>
            </a:extLst>
          </p:cNvPr>
          <p:cNvSpPr txBox="1"/>
          <p:nvPr/>
        </p:nvSpPr>
        <p:spPr>
          <a:xfrm>
            <a:off x="1297521" y="3530389"/>
            <a:ext cx="9357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on a single and unified</a:t>
            </a:r>
            <a:endParaRPr lang="tr-TR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2599F-CAB8-4B36-8F49-188204914D64}"/>
              </a:ext>
            </a:extLst>
          </p:cNvPr>
          <p:cNvSpPr txBox="1"/>
          <p:nvPr/>
        </p:nvSpPr>
        <p:spPr>
          <a:xfrm>
            <a:off x="1297521" y="4188126"/>
            <a:ext cx="8045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digital platform.</a:t>
            </a:r>
            <a:endParaRPr lang="tr-TR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075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65FB84-8EE2-4E1B-8529-BA0E9DD0B9B5}"/>
              </a:ext>
            </a:extLst>
          </p:cNvPr>
          <p:cNvGrpSpPr/>
          <p:nvPr/>
        </p:nvGrpSpPr>
        <p:grpSpPr>
          <a:xfrm>
            <a:off x="594026" y="1368818"/>
            <a:ext cx="2115218" cy="4050688"/>
            <a:chOff x="594026" y="1368818"/>
            <a:chExt cx="2115218" cy="4050688"/>
          </a:xfrm>
        </p:grpSpPr>
        <p:graphicFrame>
          <p:nvGraphicFramePr>
            <p:cNvPr id="9" name="Chart 8"/>
            <p:cNvGraphicFramePr/>
            <p:nvPr/>
          </p:nvGraphicFramePr>
          <p:xfrm>
            <a:off x="643556" y="1468622"/>
            <a:ext cx="2065688" cy="2206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111B7B-A4BE-4418-B0E1-E8196008D3CA}"/>
                </a:ext>
              </a:extLst>
            </p:cNvPr>
            <p:cNvGrpSpPr/>
            <p:nvPr/>
          </p:nvGrpSpPr>
          <p:grpSpPr>
            <a:xfrm>
              <a:off x="716866" y="3793630"/>
              <a:ext cx="1820008" cy="1625876"/>
              <a:chOff x="747476" y="3793630"/>
              <a:chExt cx="1820008" cy="16258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3033" y="3793630"/>
                <a:ext cx="1608896" cy="35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sz="9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3808" y="3893434"/>
                <a:ext cx="130734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Gotham Medium" panose="02000604030000020004" pitchFamily="2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Number of Vendors</a:t>
                </a:r>
                <a:endParaRPr lang="tr-TR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7476" y="4410255"/>
                <a:ext cx="1820008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40000"/>
                  </a:lnSpc>
                  <a:spcAft>
                    <a:spcPts val="1800"/>
                  </a:spcAft>
                </a:pP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Number of Vendors </a:t>
                </a:r>
                <a:r>
                  <a:rPr lang="en-US" sz="1200" b="1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increased dramatically </a:t>
                </a: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from 3,000 to 60,000, i.e.</a:t>
                </a:r>
                <a:b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b="1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by 20 fold in 2 years</a:t>
                </a:r>
              </a:p>
            </p:txBody>
          </p:sp>
        </p:grpSp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4A0FB943-66C6-2C46-A7D8-1A3A736AC6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113902"/>
                </p:ext>
              </p:extLst>
            </p:nvPr>
          </p:nvGraphicFramePr>
          <p:xfrm>
            <a:off x="594026" y="1368818"/>
            <a:ext cx="2065688" cy="20498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66E77-0744-4519-884D-B0AB07A3A474}"/>
              </a:ext>
            </a:extLst>
          </p:cNvPr>
          <p:cNvGrpSpPr/>
          <p:nvPr/>
        </p:nvGrpSpPr>
        <p:grpSpPr>
          <a:xfrm>
            <a:off x="3489917" y="1211331"/>
            <a:ext cx="2164101" cy="4208175"/>
            <a:chOff x="3310566" y="1211331"/>
            <a:chExt cx="2164101" cy="4208175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B5D3A048-B0DA-2640-94F2-43850F7C1F71}"/>
                </a:ext>
              </a:extLst>
            </p:cNvPr>
            <p:cNvGraphicFramePr/>
            <p:nvPr/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9587B8-6C66-42F9-B3E0-87743E894AC0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E1C68E-4DE7-4C9A-B30F-82908CAF50BF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Time Savings</a:t>
              </a:r>
              <a:endParaRPr lang="tr-TR" sz="1000" dirty="0">
                <a:solidFill>
                  <a:schemeClr val="bg1"/>
                </a:solidFill>
                <a:latin typeface="Gotham Medium" panose="0200060403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64883E-F665-4783-9A02-1E4C0CE69FA8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0092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Average duration of Vendor applications </a:t>
              </a:r>
              <a:r>
                <a:rPr lang="en-US" sz="1200" b="1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decreased from 5-7 days to 4 hours – 2 days.</a:t>
              </a:r>
              <a:endParaRPr lang="tr-TR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367B55-392C-4E47-B1EB-C30F30D5406F}"/>
              </a:ext>
            </a:extLst>
          </p:cNvPr>
          <p:cNvGrpSpPr/>
          <p:nvPr/>
        </p:nvGrpSpPr>
        <p:grpSpPr>
          <a:xfrm>
            <a:off x="6545611" y="1211331"/>
            <a:ext cx="2164102" cy="3949642"/>
            <a:chOff x="3310565" y="1211331"/>
            <a:chExt cx="2164102" cy="3949642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832DD1A5-5CD2-4247-9D8D-8004743F8D0E}"/>
                </a:ext>
              </a:extLst>
            </p:cNvPr>
            <p:cNvGraphicFramePr/>
            <p:nvPr/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85E3E6-14BB-464F-B3EB-93B95D1AFF48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5A00A5-4B7B-4074-9133-675947FBB120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Resource Savings</a:t>
              </a:r>
              <a:endParaRPr lang="tr-TR" sz="1000" dirty="0">
                <a:solidFill>
                  <a:schemeClr val="bg1"/>
                </a:solidFill>
                <a:latin typeface="Gotham Medium" panose="0200060403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BE67F9-E7DB-4631-A8FC-4AE4550AE29D}"/>
                </a:ext>
              </a:extLst>
            </p:cNvPr>
            <p:cNvSpPr txBox="1"/>
            <p:nvPr/>
          </p:nvSpPr>
          <p:spPr>
            <a:xfrm>
              <a:off x="3310565" y="4410255"/>
              <a:ext cx="2164101" cy="750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Onboarding department </a:t>
              </a:r>
              <a:r>
                <a:rPr lang="en-US" sz="1200" b="1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saved 40 man-days per employee over a year period.</a:t>
              </a:r>
              <a:endParaRPr lang="en-US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49CE5E-355D-4B05-B310-6979220D0A55}"/>
              </a:ext>
            </a:extLst>
          </p:cNvPr>
          <p:cNvGrpSpPr/>
          <p:nvPr/>
        </p:nvGrpSpPr>
        <p:grpSpPr>
          <a:xfrm>
            <a:off x="9433873" y="1211331"/>
            <a:ext cx="2164101" cy="3949642"/>
            <a:chOff x="3310566" y="1211331"/>
            <a:chExt cx="2164101" cy="3949642"/>
          </a:xfrm>
        </p:grpSpPr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FF79122A-1062-44CF-B0AF-5035DB9F0A8B}"/>
                </a:ext>
              </a:extLst>
            </p:cNvPr>
            <p:cNvGraphicFramePr/>
            <p:nvPr/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9CC67-942D-45B9-A154-B39E40AF3D6C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9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FBDE29-8C7E-4E5B-809B-186FD1643BE5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Vendor Satisfaction</a:t>
              </a:r>
              <a:endParaRPr lang="tr-TR" sz="1000" dirty="0">
                <a:solidFill>
                  <a:schemeClr val="bg1"/>
                </a:solidFill>
                <a:latin typeface="Gotham Medium" panose="0200060403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B5C052-572D-4DB8-A824-21DD86E6373A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750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Vendor retention rate after the initial application </a:t>
              </a:r>
              <a:r>
                <a:rPr lang="en-US" sz="1200" b="1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raised by 18%.</a:t>
              </a:r>
              <a:endParaRPr lang="tr-TR" sz="1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3644A3E-D825-4BC1-B342-3F48EBC01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b="0" dirty="0"/>
              <a:t>Increased </a:t>
            </a:r>
            <a:r>
              <a:rPr lang="en-US" dirty="0"/>
              <a:t>Efficiency</a:t>
            </a:r>
            <a:endParaRPr lang="tr-TR" b="0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08DA636B-2731-4FFA-84C1-3917BC918BAE}"/>
              </a:ext>
            </a:extLst>
          </p:cNvPr>
          <p:cNvSpPr txBox="1">
            <a:spLocks/>
          </p:cNvSpPr>
          <p:nvPr/>
        </p:nvSpPr>
        <p:spPr>
          <a:xfrm>
            <a:off x="1262744" y="807625"/>
            <a:ext cx="9666511" cy="298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spc="300" dirty="0">
                <a:solidFill>
                  <a:schemeClr val="bg1"/>
                </a:solidFill>
              </a:rPr>
              <a:t>Save considerable time and money at your operations</a:t>
            </a:r>
            <a:endParaRPr lang="tr-TR" sz="1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Onboarding </a:t>
            </a:r>
            <a:r>
              <a:rPr lang="en-US" b="0"/>
              <a:t>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6F16-46F7-4F88-B002-01A474B44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WR OnBoard</a:t>
            </a: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95C16AE-CEA2-4277-BCA8-5DE10B9A4E60}"/>
              </a:ext>
            </a:extLst>
          </p:cNvPr>
          <p:cNvSpPr/>
          <p:nvPr/>
        </p:nvSpPr>
        <p:spPr>
          <a:xfrm rot="10800000">
            <a:off x="1607873" y="3367821"/>
            <a:ext cx="1691049" cy="1691049"/>
          </a:xfrm>
          <a:prstGeom prst="arc">
            <a:avLst>
              <a:gd name="adj1" fmla="val 8983190"/>
              <a:gd name="adj2" fmla="val 3389890"/>
            </a:avLst>
          </a:prstGeom>
          <a:ln w="269875" cap="rnd"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BCB00C57-1F23-4896-8552-BE1B7118C1A2}"/>
              </a:ext>
            </a:extLst>
          </p:cNvPr>
          <p:cNvSpPr/>
          <p:nvPr/>
        </p:nvSpPr>
        <p:spPr>
          <a:xfrm>
            <a:off x="3089339" y="2551113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A91033C5-8B8E-425C-8A4B-4D36AD9D35C4}"/>
              </a:ext>
            </a:extLst>
          </p:cNvPr>
          <p:cNvSpPr/>
          <p:nvPr/>
        </p:nvSpPr>
        <p:spPr>
          <a:xfrm rot="10800000">
            <a:off x="4566878" y="3367821"/>
            <a:ext cx="1691049" cy="1691049"/>
          </a:xfrm>
          <a:prstGeom prst="arc">
            <a:avLst>
              <a:gd name="adj1" fmla="val 9080254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84EFE53D-46AE-42D0-913C-0FEC3926C1E4}"/>
              </a:ext>
            </a:extLst>
          </p:cNvPr>
          <p:cNvSpPr/>
          <p:nvPr/>
        </p:nvSpPr>
        <p:spPr>
          <a:xfrm>
            <a:off x="6045725" y="2551113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CEBD4FF7-5F95-4038-8982-A71CAA4D92E2}"/>
              </a:ext>
            </a:extLst>
          </p:cNvPr>
          <p:cNvSpPr/>
          <p:nvPr/>
        </p:nvSpPr>
        <p:spPr>
          <a:xfrm rot="10800000">
            <a:off x="7538982" y="3345851"/>
            <a:ext cx="1691049" cy="1691049"/>
          </a:xfrm>
          <a:prstGeom prst="arc">
            <a:avLst>
              <a:gd name="adj1" fmla="val 919621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538A252B-15E8-4798-B844-8885C09C1181}"/>
              </a:ext>
            </a:extLst>
          </p:cNvPr>
          <p:cNvSpPr/>
          <p:nvPr/>
        </p:nvSpPr>
        <p:spPr>
          <a:xfrm>
            <a:off x="9030078" y="2553215"/>
            <a:ext cx="1691049" cy="1691049"/>
          </a:xfrm>
          <a:prstGeom prst="arc">
            <a:avLst>
              <a:gd name="adj1" fmla="val 9048070"/>
              <a:gd name="adj2" fmla="val 1752597"/>
            </a:avLst>
          </a:prstGeom>
          <a:ln w="269875" cap="rnd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7D21D-6471-490E-918D-470359C38D25}"/>
              </a:ext>
            </a:extLst>
          </p:cNvPr>
          <p:cNvGrpSpPr/>
          <p:nvPr/>
        </p:nvGrpSpPr>
        <p:grpSpPr>
          <a:xfrm>
            <a:off x="8626764" y="1512624"/>
            <a:ext cx="2558472" cy="891121"/>
            <a:chOff x="8664891" y="1621830"/>
            <a:chExt cx="2558472" cy="891121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96313F-3B76-4DB6-85E3-2533A8F59495}"/>
                </a:ext>
              </a:extLst>
            </p:cNvPr>
            <p:cNvSpPr txBox="1"/>
            <p:nvPr/>
          </p:nvSpPr>
          <p:spPr>
            <a:xfrm>
              <a:off x="8664891" y="1866620"/>
              <a:ext cx="2558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All Vendor lifecycle communication, payments and action details are logged centrally.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08AE3F9-830B-4457-98D2-4AA647BAADC9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Vendor Account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2D49C1D-E5B5-41EE-83C0-5CF4F809E048}"/>
              </a:ext>
            </a:extLst>
          </p:cNvPr>
          <p:cNvGrpSpPr/>
          <p:nvPr/>
        </p:nvGrpSpPr>
        <p:grpSpPr>
          <a:xfrm>
            <a:off x="5749914" y="1512632"/>
            <a:ext cx="2326522" cy="891121"/>
            <a:chOff x="8766353" y="1621830"/>
            <a:chExt cx="2326522" cy="89112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E4B4BF1-AC21-4BE3-8D11-E7471FDC946A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Vendor’s products and services are analyzed and uploaded to be added into the portfolio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40804D9-D940-4547-99BC-1FD48C40D2D6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Portfolio Details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A2533E8-0DB9-4A63-9576-460A23C742A1}"/>
              </a:ext>
            </a:extLst>
          </p:cNvPr>
          <p:cNvGrpSpPr/>
          <p:nvPr/>
        </p:nvGrpSpPr>
        <p:grpSpPr>
          <a:xfrm>
            <a:off x="2295917" y="1512640"/>
            <a:ext cx="3186348" cy="891121"/>
            <a:chOff x="8766353" y="1621830"/>
            <a:chExt cx="2326522" cy="89112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62A5F69-8F4C-4204-85D5-AC767E381AB7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Applicant’s products and services, are evaluated against pre-determined criteria like credit score and market reputation.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FCFD2DB-6E2C-4A71-A4D1-CF898C31D95C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Evaluation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856761-3811-46D1-BFB0-19CAEA7A6B83}"/>
              </a:ext>
            </a:extLst>
          </p:cNvPr>
          <p:cNvGrpSpPr/>
          <p:nvPr/>
        </p:nvGrpSpPr>
        <p:grpSpPr>
          <a:xfrm>
            <a:off x="7232529" y="5335456"/>
            <a:ext cx="2326522" cy="891121"/>
            <a:chOff x="8766353" y="1621830"/>
            <a:chExt cx="2326522" cy="891121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6CD3CF1F-92D3-4BF7-AE02-0BA59EB4A98B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Vendor’s products and services are evaluated and positioned to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an appropriate setting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AFF31BE-A0F9-4F58-A539-97C19D5EAB67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Control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010BCC-A00C-4787-9C42-4ED4626BF049}"/>
              </a:ext>
            </a:extLst>
          </p:cNvPr>
          <p:cNvGrpSpPr/>
          <p:nvPr/>
        </p:nvGrpSpPr>
        <p:grpSpPr>
          <a:xfrm>
            <a:off x="4233951" y="5335464"/>
            <a:ext cx="2521032" cy="891121"/>
            <a:chOff x="8719005" y="1621830"/>
            <a:chExt cx="2521032" cy="891121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2788232-F7E1-4B2B-8650-2D4BFFF9271B}"/>
                </a:ext>
              </a:extLst>
            </p:cNvPr>
            <p:cNvSpPr txBox="1"/>
            <p:nvPr/>
          </p:nvSpPr>
          <p:spPr>
            <a:xfrm>
              <a:off x="8719005" y="1866620"/>
              <a:ext cx="2521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Approved Vendor shares documents and information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to create a vendor account.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F4C35D6-266B-4485-A8DD-8E23AE3F03CB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Registration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09A8FF5-65FC-46DA-B459-464E675AE6F7}"/>
              </a:ext>
            </a:extLst>
          </p:cNvPr>
          <p:cNvGrpSpPr/>
          <p:nvPr/>
        </p:nvGrpSpPr>
        <p:grpSpPr>
          <a:xfrm>
            <a:off x="1290135" y="5335472"/>
            <a:ext cx="2326522" cy="891121"/>
            <a:chOff x="8766353" y="1621830"/>
            <a:chExt cx="2326522" cy="891121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E832481-8A4B-49EB-811E-8DA796E7F384}"/>
                </a:ext>
              </a:extLst>
            </p:cNvPr>
            <p:cNvSpPr txBox="1"/>
            <p:nvPr/>
          </p:nvSpPr>
          <p:spPr>
            <a:xfrm>
              <a:off x="8773767" y="1866620"/>
              <a:ext cx="2311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Vendor applications are gathered through different channels 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chemeClr val="bg1"/>
                  </a:solidFill>
                </a:rPr>
                <a:t>such as website and e-mail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8924259-2692-4BB4-BE0F-4B2379F51CD4}"/>
                </a:ext>
              </a:extLst>
            </p:cNvPr>
            <p:cNvSpPr txBox="1"/>
            <p:nvPr/>
          </p:nvSpPr>
          <p:spPr>
            <a:xfrm>
              <a:off x="8766353" y="1621830"/>
              <a:ext cx="2326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Application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BD4557-C89F-4CBA-9805-11377F8425BD}"/>
              </a:ext>
            </a:extLst>
          </p:cNvPr>
          <p:cNvGrpSpPr/>
          <p:nvPr/>
        </p:nvGrpSpPr>
        <p:grpSpPr>
          <a:xfrm>
            <a:off x="8011837" y="3937413"/>
            <a:ext cx="761930" cy="761930"/>
            <a:chOff x="8011837" y="3991203"/>
            <a:chExt cx="761930" cy="76193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D6840F2-0DE0-411A-A88A-F0682B63C517}"/>
                </a:ext>
              </a:extLst>
            </p:cNvPr>
            <p:cNvSpPr/>
            <p:nvPr/>
          </p:nvSpPr>
          <p:spPr>
            <a:xfrm>
              <a:off x="8011837" y="3991203"/>
              <a:ext cx="761930" cy="7619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9" name="Freeform 87">
              <a:extLst>
                <a:ext uri="{FF2B5EF4-FFF2-40B4-BE49-F238E27FC236}">
                  <a16:creationId xmlns:a16="http://schemas.microsoft.com/office/drawing/2014/main" id="{B585C0EB-3827-4E38-B105-59EE1C46B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0988" y="4281590"/>
              <a:ext cx="303628" cy="181157"/>
            </a:xfrm>
            <a:custGeom>
              <a:avLst/>
              <a:gdLst>
                <a:gd name="T0" fmla="*/ 156 w 200"/>
                <a:gd name="T1" fmla="*/ 0 h 120"/>
                <a:gd name="T2" fmla="*/ 44 w 200"/>
                <a:gd name="T3" fmla="*/ 0 h 120"/>
                <a:gd name="T4" fmla="*/ 0 w 200"/>
                <a:gd name="T5" fmla="*/ 40 h 120"/>
                <a:gd name="T6" fmla="*/ 0 w 200"/>
                <a:gd name="T7" fmla="*/ 120 h 120"/>
                <a:gd name="T8" fmla="*/ 200 w 200"/>
                <a:gd name="T9" fmla="*/ 120 h 120"/>
                <a:gd name="T10" fmla="*/ 200 w 200"/>
                <a:gd name="T11" fmla="*/ 40 h 120"/>
                <a:gd name="T12" fmla="*/ 156 w 200"/>
                <a:gd name="T13" fmla="*/ 0 h 120"/>
                <a:gd name="T14" fmla="*/ 48 w 200"/>
                <a:gd name="T15" fmla="*/ 8 h 120"/>
                <a:gd name="T16" fmla="*/ 153 w 200"/>
                <a:gd name="T17" fmla="*/ 8 h 120"/>
                <a:gd name="T18" fmla="*/ 189 w 200"/>
                <a:gd name="T19" fmla="*/ 40 h 120"/>
                <a:gd name="T20" fmla="*/ 128 w 200"/>
                <a:gd name="T21" fmla="*/ 40 h 120"/>
                <a:gd name="T22" fmla="*/ 100 w 200"/>
                <a:gd name="T23" fmla="*/ 68 h 120"/>
                <a:gd name="T24" fmla="*/ 72 w 200"/>
                <a:gd name="T25" fmla="*/ 40 h 120"/>
                <a:gd name="T26" fmla="*/ 11 w 200"/>
                <a:gd name="T27" fmla="*/ 40 h 120"/>
                <a:gd name="T28" fmla="*/ 48 w 200"/>
                <a:gd name="T29" fmla="*/ 8 h 120"/>
                <a:gd name="T30" fmla="*/ 192 w 200"/>
                <a:gd name="T31" fmla="*/ 112 h 120"/>
                <a:gd name="T32" fmla="*/ 8 w 200"/>
                <a:gd name="T33" fmla="*/ 112 h 120"/>
                <a:gd name="T34" fmla="*/ 8 w 200"/>
                <a:gd name="T35" fmla="*/ 48 h 120"/>
                <a:gd name="T36" fmla="*/ 65 w 200"/>
                <a:gd name="T37" fmla="*/ 48 h 120"/>
                <a:gd name="T38" fmla="*/ 100 w 200"/>
                <a:gd name="T39" fmla="*/ 76 h 120"/>
                <a:gd name="T40" fmla="*/ 135 w 200"/>
                <a:gd name="T41" fmla="*/ 48 h 120"/>
                <a:gd name="T42" fmla="*/ 192 w 200"/>
                <a:gd name="T43" fmla="*/ 48 h 120"/>
                <a:gd name="T44" fmla="*/ 192 w 200"/>
                <a:gd name="T45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20">
                  <a:moveTo>
                    <a:pt x="15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0" y="40"/>
                    <a:pt x="200" y="40"/>
                    <a:pt x="200" y="40"/>
                  </a:cubicBezTo>
                  <a:lnTo>
                    <a:pt x="156" y="0"/>
                  </a:lnTo>
                  <a:close/>
                  <a:moveTo>
                    <a:pt x="48" y="8"/>
                  </a:moveTo>
                  <a:cubicBezTo>
                    <a:pt x="153" y="8"/>
                    <a:pt x="153" y="8"/>
                    <a:pt x="153" y="8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55"/>
                    <a:pt x="115" y="68"/>
                    <a:pt x="100" y="68"/>
                  </a:cubicBezTo>
                  <a:cubicBezTo>
                    <a:pt x="85" y="68"/>
                    <a:pt x="72" y="55"/>
                    <a:pt x="72" y="40"/>
                  </a:cubicBezTo>
                  <a:cubicBezTo>
                    <a:pt x="11" y="40"/>
                    <a:pt x="11" y="40"/>
                    <a:pt x="11" y="40"/>
                  </a:cubicBezTo>
                  <a:lnTo>
                    <a:pt x="48" y="8"/>
                  </a:lnTo>
                  <a:close/>
                  <a:moveTo>
                    <a:pt x="192" y="112"/>
                  </a:moveTo>
                  <a:cubicBezTo>
                    <a:pt x="8" y="112"/>
                    <a:pt x="8" y="112"/>
                    <a:pt x="8" y="11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9" y="63"/>
                    <a:pt x="83" y="76"/>
                    <a:pt x="100" y="76"/>
                  </a:cubicBezTo>
                  <a:cubicBezTo>
                    <a:pt x="117" y="76"/>
                    <a:pt x="131" y="63"/>
                    <a:pt x="135" y="48"/>
                  </a:cubicBezTo>
                  <a:cubicBezTo>
                    <a:pt x="192" y="48"/>
                    <a:pt x="192" y="48"/>
                    <a:pt x="192" y="48"/>
                  </a:cubicBezTo>
                  <a:lnTo>
                    <a:pt x="192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6295CC-3A8A-41BE-9219-7F017CF15BC9}"/>
              </a:ext>
            </a:extLst>
          </p:cNvPr>
          <p:cNvGrpSpPr/>
          <p:nvPr/>
        </p:nvGrpSpPr>
        <p:grpSpPr>
          <a:xfrm>
            <a:off x="6532210" y="2961944"/>
            <a:ext cx="761930" cy="761930"/>
            <a:chOff x="6532210" y="3015734"/>
            <a:chExt cx="761930" cy="76193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394749E-9329-4712-98DF-89332604B3AB}"/>
                </a:ext>
              </a:extLst>
            </p:cNvPr>
            <p:cNvSpPr/>
            <p:nvPr/>
          </p:nvSpPr>
          <p:spPr>
            <a:xfrm>
              <a:off x="6532210" y="3015734"/>
              <a:ext cx="761930" cy="7619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1" name="Freeform 116">
              <a:extLst>
                <a:ext uri="{FF2B5EF4-FFF2-40B4-BE49-F238E27FC236}">
                  <a16:creationId xmlns:a16="http://schemas.microsoft.com/office/drawing/2014/main" id="{35576652-D2F6-482F-BADE-93B0A866C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4983" y="3232128"/>
              <a:ext cx="316385" cy="329143"/>
            </a:xfrm>
            <a:custGeom>
              <a:avLst/>
              <a:gdLst>
                <a:gd name="T0" fmla="*/ 104 w 208"/>
                <a:gd name="T1" fmla="*/ 78 h 216"/>
                <a:gd name="T2" fmla="*/ 104 w 208"/>
                <a:gd name="T3" fmla="*/ 78 h 216"/>
                <a:gd name="T4" fmla="*/ 117 w 208"/>
                <a:gd name="T5" fmla="*/ 72 h 216"/>
                <a:gd name="T6" fmla="*/ 104 w 208"/>
                <a:gd name="T7" fmla="*/ 70 h 216"/>
                <a:gd name="T8" fmla="*/ 70 w 208"/>
                <a:gd name="T9" fmla="*/ 104 h 216"/>
                <a:gd name="T10" fmla="*/ 104 w 208"/>
                <a:gd name="T11" fmla="*/ 138 h 216"/>
                <a:gd name="T12" fmla="*/ 138 w 208"/>
                <a:gd name="T13" fmla="*/ 104 h 216"/>
                <a:gd name="T14" fmla="*/ 128 w 208"/>
                <a:gd name="T15" fmla="*/ 94 h 216"/>
                <a:gd name="T16" fmla="*/ 105 w 208"/>
                <a:gd name="T17" fmla="*/ 130 h 216"/>
                <a:gd name="T18" fmla="*/ 104 w 208"/>
                <a:gd name="T19" fmla="*/ 130 h 216"/>
                <a:gd name="T20" fmla="*/ 104 w 208"/>
                <a:gd name="T21" fmla="*/ 78 h 216"/>
                <a:gd name="T22" fmla="*/ 196 w 208"/>
                <a:gd name="T23" fmla="*/ 55 h 216"/>
                <a:gd name="T24" fmla="*/ 200 w 208"/>
                <a:gd name="T25" fmla="*/ 104 h 216"/>
                <a:gd name="T26" fmla="*/ 104 w 208"/>
                <a:gd name="T27" fmla="*/ 200 h 216"/>
                <a:gd name="T28" fmla="*/ 8 w 208"/>
                <a:gd name="T29" fmla="*/ 104 h 216"/>
                <a:gd name="T30" fmla="*/ 104 w 208"/>
                <a:gd name="T31" fmla="*/ 8 h 216"/>
                <a:gd name="T32" fmla="*/ 104 w 208"/>
                <a:gd name="T33" fmla="*/ 8 h 216"/>
                <a:gd name="T34" fmla="*/ 152 w 208"/>
                <a:gd name="T35" fmla="*/ 11 h 216"/>
                <a:gd name="T36" fmla="*/ 104 w 208"/>
                <a:gd name="T37" fmla="*/ 0 h 216"/>
                <a:gd name="T38" fmla="*/ 0 w 208"/>
                <a:gd name="T39" fmla="*/ 104 h 216"/>
                <a:gd name="T40" fmla="*/ 104 w 208"/>
                <a:gd name="T41" fmla="*/ 208 h 216"/>
                <a:gd name="T42" fmla="*/ 208 w 208"/>
                <a:gd name="T43" fmla="*/ 104 h 216"/>
                <a:gd name="T44" fmla="*/ 172 w 208"/>
                <a:gd name="T45" fmla="*/ 104 h 216"/>
                <a:gd name="T46" fmla="*/ 154 w 208"/>
                <a:gd name="T47" fmla="*/ 71 h 216"/>
                <a:gd name="T48" fmla="*/ 105 w 208"/>
                <a:gd name="T49" fmla="*/ 164 h 216"/>
                <a:gd name="T50" fmla="*/ 104 w 208"/>
                <a:gd name="T51" fmla="*/ 164 h 216"/>
                <a:gd name="T52" fmla="*/ 104 w 208"/>
                <a:gd name="T53" fmla="*/ 44 h 216"/>
                <a:gd name="T54" fmla="*/ 104 w 208"/>
                <a:gd name="T55" fmla="*/ 44 h 216"/>
                <a:gd name="T56" fmla="*/ 138 w 208"/>
                <a:gd name="T57" fmla="*/ 54 h 216"/>
                <a:gd name="T58" fmla="*/ 104 w 208"/>
                <a:gd name="T59" fmla="*/ 36 h 216"/>
                <a:gd name="T60" fmla="*/ 104 w 208"/>
                <a:gd name="T61" fmla="*/ 36 h 216"/>
                <a:gd name="T62" fmla="*/ 104 w 208"/>
                <a:gd name="T63" fmla="*/ 172 h 216"/>
                <a:gd name="T64" fmla="*/ 104 w 208"/>
                <a:gd name="T65" fmla="*/ 172 h 216"/>
                <a:gd name="T66" fmla="*/ 9 w 208"/>
                <a:gd name="T67" fmla="*/ 209 h 216"/>
                <a:gd name="T68" fmla="*/ 12 w 208"/>
                <a:gd name="T69" fmla="*/ 216 h 216"/>
                <a:gd name="T70" fmla="*/ 36 w 208"/>
                <a:gd name="T71" fmla="*/ 193 h 216"/>
                <a:gd name="T72" fmla="*/ 31 w 208"/>
                <a:gd name="T73" fmla="*/ 187 h 216"/>
                <a:gd name="T74" fmla="*/ 172 w 208"/>
                <a:gd name="T75" fmla="*/ 187 h 216"/>
                <a:gd name="T76" fmla="*/ 194 w 208"/>
                <a:gd name="T77" fmla="*/ 215 h 216"/>
                <a:gd name="T78" fmla="*/ 200 w 208"/>
                <a:gd name="T79" fmla="*/ 215 h 216"/>
                <a:gd name="T80" fmla="*/ 178 w 208"/>
                <a:gd name="T81" fmla="*/ 187 h 216"/>
                <a:gd name="T82" fmla="*/ 103 w 208"/>
                <a:gd name="T83" fmla="*/ 108 h 216"/>
                <a:gd name="T84" fmla="*/ 176 w 208"/>
                <a:gd name="T85" fmla="*/ 37 h 216"/>
                <a:gd name="T86" fmla="*/ 196 w 208"/>
                <a:gd name="T87" fmla="*/ 37 h 216"/>
                <a:gd name="T88" fmla="*/ 196 w 208"/>
                <a:gd name="T89" fmla="*/ 29 h 216"/>
                <a:gd name="T90" fmla="*/ 180 w 208"/>
                <a:gd name="T91" fmla="*/ 13 h 216"/>
                <a:gd name="T92" fmla="*/ 172 w 208"/>
                <a:gd name="T93" fmla="*/ 13 h 216"/>
                <a:gd name="T94" fmla="*/ 171 w 208"/>
                <a:gd name="T95" fmla="*/ 30 h 216"/>
                <a:gd name="T96" fmla="*/ 100 w 208"/>
                <a:gd name="T97" fmla="*/ 10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216"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7" y="78"/>
                    <a:pt x="110" y="78"/>
                    <a:pt x="113" y="79"/>
                  </a:cubicBezTo>
                  <a:cubicBezTo>
                    <a:pt x="113" y="77"/>
                    <a:pt x="115" y="74"/>
                    <a:pt x="117" y="72"/>
                  </a:cubicBezTo>
                  <a:cubicBezTo>
                    <a:pt x="113" y="71"/>
                    <a:pt x="109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85" y="70"/>
                    <a:pt x="70" y="85"/>
                    <a:pt x="70" y="104"/>
                  </a:cubicBezTo>
                  <a:cubicBezTo>
                    <a:pt x="70" y="123"/>
                    <a:pt x="85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23" y="138"/>
                    <a:pt x="138" y="123"/>
                    <a:pt x="138" y="104"/>
                  </a:cubicBezTo>
                  <a:cubicBezTo>
                    <a:pt x="138" y="98"/>
                    <a:pt x="137" y="93"/>
                    <a:pt x="135" y="89"/>
                  </a:cubicBezTo>
                  <a:cubicBezTo>
                    <a:pt x="133" y="91"/>
                    <a:pt x="131" y="93"/>
                    <a:pt x="128" y="94"/>
                  </a:cubicBezTo>
                  <a:cubicBezTo>
                    <a:pt x="129" y="97"/>
                    <a:pt x="130" y="100"/>
                    <a:pt x="130" y="104"/>
                  </a:cubicBezTo>
                  <a:cubicBezTo>
                    <a:pt x="130" y="118"/>
                    <a:pt x="119" y="130"/>
                    <a:pt x="105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89" y="130"/>
                    <a:pt x="78" y="118"/>
                    <a:pt x="78" y="104"/>
                  </a:cubicBezTo>
                  <a:cubicBezTo>
                    <a:pt x="78" y="90"/>
                    <a:pt x="89" y="78"/>
                    <a:pt x="104" y="78"/>
                  </a:cubicBezTo>
                  <a:close/>
                  <a:moveTo>
                    <a:pt x="208" y="104"/>
                  </a:moveTo>
                  <a:cubicBezTo>
                    <a:pt x="208" y="86"/>
                    <a:pt x="203" y="69"/>
                    <a:pt x="196" y="55"/>
                  </a:cubicBezTo>
                  <a:cubicBezTo>
                    <a:pt x="194" y="57"/>
                    <a:pt x="191" y="58"/>
                    <a:pt x="188" y="59"/>
                  </a:cubicBezTo>
                  <a:cubicBezTo>
                    <a:pt x="196" y="72"/>
                    <a:pt x="200" y="88"/>
                    <a:pt x="200" y="104"/>
                  </a:cubicBezTo>
                  <a:cubicBezTo>
                    <a:pt x="200" y="157"/>
                    <a:pt x="157" y="200"/>
                    <a:pt x="105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51" y="200"/>
                    <a:pt x="8" y="157"/>
                    <a:pt x="8" y="104"/>
                  </a:cubicBezTo>
                  <a:cubicBezTo>
                    <a:pt x="8" y="51"/>
                    <a:pt x="51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8"/>
                    <a:pt x="135" y="12"/>
                    <a:pt x="148" y="19"/>
                  </a:cubicBezTo>
                  <a:cubicBezTo>
                    <a:pt x="149" y="16"/>
                    <a:pt x="150" y="13"/>
                    <a:pt x="152" y="11"/>
                  </a:cubicBezTo>
                  <a:cubicBezTo>
                    <a:pt x="137" y="4"/>
                    <a:pt x="121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6" y="0"/>
                    <a:pt x="0" y="47"/>
                    <a:pt x="0" y="104"/>
                  </a:cubicBezTo>
                  <a:cubicBezTo>
                    <a:pt x="0" y="161"/>
                    <a:pt x="46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62" y="208"/>
                    <a:pt x="208" y="161"/>
                    <a:pt x="208" y="104"/>
                  </a:cubicBezTo>
                  <a:close/>
                  <a:moveTo>
                    <a:pt x="104" y="172"/>
                  </a:moveTo>
                  <a:cubicBezTo>
                    <a:pt x="142" y="172"/>
                    <a:pt x="172" y="141"/>
                    <a:pt x="172" y="104"/>
                  </a:cubicBezTo>
                  <a:cubicBezTo>
                    <a:pt x="172" y="89"/>
                    <a:pt x="167" y="76"/>
                    <a:pt x="159" y="64"/>
                  </a:cubicBezTo>
                  <a:cubicBezTo>
                    <a:pt x="158" y="67"/>
                    <a:pt x="157" y="69"/>
                    <a:pt x="154" y="71"/>
                  </a:cubicBezTo>
                  <a:cubicBezTo>
                    <a:pt x="160" y="80"/>
                    <a:pt x="164" y="92"/>
                    <a:pt x="164" y="104"/>
                  </a:cubicBezTo>
                  <a:cubicBezTo>
                    <a:pt x="164" y="137"/>
                    <a:pt x="138" y="164"/>
                    <a:pt x="105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71" y="164"/>
                    <a:pt x="44" y="137"/>
                    <a:pt x="44" y="104"/>
                  </a:cubicBezTo>
                  <a:cubicBezTo>
                    <a:pt x="44" y="71"/>
                    <a:pt x="71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17" y="44"/>
                    <a:pt x="128" y="48"/>
                    <a:pt x="138" y="54"/>
                  </a:cubicBezTo>
                  <a:cubicBezTo>
                    <a:pt x="139" y="52"/>
                    <a:pt x="140" y="50"/>
                    <a:pt x="143" y="48"/>
                  </a:cubicBezTo>
                  <a:cubicBezTo>
                    <a:pt x="132" y="41"/>
                    <a:pt x="119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66" y="36"/>
                    <a:pt x="36" y="66"/>
                    <a:pt x="36" y="104"/>
                  </a:cubicBezTo>
                  <a:cubicBezTo>
                    <a:pt x="36" y="141"/>
                    <a:pt x="66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4" y="172"/>
                    <a:pt x="104" y="172"/>
                    <a:pt x="104" y="172"/>
                  </a:cubicBezTo>
                  <a:close/>
                  <a:moveTo>
                    <a:pt x="31" y="187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7" y="211"/>
                    <a:pt x="7" y="213"/>
                    <a:pt x="9" y="215"/>
                  </a:cubicBezTo>
                  <a:cubicBezTo>
                    <a:pt x="10" y="216"/>
                    <a:pt x="11" y="216"/>
                    <a:pt x="12" y="216"/>
                  </a:cubicBezTo>
                  <a:cubicBezTo>
                    <a:pt x="13" y="216"/>
                    <a:pt x="14" y="216"/>
                    <a:pt x="14" y="215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8" y="191"/>
                    <a:pt x="38" y="189"/>
                    <a:pt x="36" y="187"/>
                  </a:cubicBezTo>
                  <a:cubicBezTo>
                    <a:pt x="35" y="186"/>
                    <a:pt x="32" y="186"/>
                    <a:pt x="31" y="187"/>
                  </a:cubicBezTo>
                  <a:close/>
                  <a:moveTo>
                    <a:pt x="178" y="187"/>
                  </a:moveTo>
                  <a:cubicBezTo>
                    <a:pt x="176" y="186"/>
                    <a:pt x="174" y="186"/>
                    <a:pt x="172" y="187"/>
                  </a:cubicBezTo>
                  <a:cubicBezTo>
                    <a:pt x="171" y="189"/>
                    <a:pt x="171" y="191"/>
                    <a:pt x="172" y="193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5" y="216"/>
                    <a:pt x="196" y="216"/>
                    <a:pt x="197" y="216"/>
                  </a:cubicBezTo>
                  <a:cubicBezTo>
                    <a:pt x="198" y="216"/>
                    <a:pt x="199" y="216"/>
                    <a:pt x="200" y="215"/>
                  </a:cubicBezTo>
                  <a:cubicBezTo>
                    <a:pt x="201" y="213"/>
                    <a:pt x="201" y="211"/>
                    <a:pt x="200" y="209"/>
                  </a:cubicBezTo>
                  <a:lnTo>
                    <a:pt x="178" y="187"/>
                  </a:lnTo>
                  <a:close/>
                  <a:moveTo>
                    <a:pt x="100" y="107"/>
                  </a:moveTo>
                  <a:cubicBezTo>
                    <a:pt x="101" y="108"/>
                    <a:pt x="102" y="108"/>
                    <a:pt x="103" y="108"/>
                  </a:cubicBezTo>
                  <a:cubicBezTo>
                    <a:pt x="104" y="108"/>
                    <a:pt x="105" y="108"/>
                    <a:pt x="106" y="10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76" y="37"/>
                    <a:pt x="176" y="37"/>
                    <a:pt x="17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7"/>
                    <a:pt x="200" y="35"/>
                    <a:pt x="200" y="33"/>
                  </a:cubicBezTo>
                  <a:cubicBezTo>
                    <a:pt x="200" y="31"/>
                    <a:pt x="198" y="29"/>
                    <a:pt x="196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1"/>
                    <a:pt x="178" y="9"/>
                    <a:pt x="176" y="9"/>
                  </a:cubicBezTo>
                  <a:cubicBezTo>
                    <a:pt x="174" y="9"/>
                    <a:pt x="172" y="11"/>
                    <a:pt x="172" y="13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0"/>
                    <a:pt x="171" y="30"/>
                    <a:pt x="171" y="30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9" y="103"/>
                    <a:pt x="99" y="106"/>
                    <a:pt x="100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E0694-A8F0-46A0-80D3-425939CDE42D}"/>
              </a:ext>
            </a:extLst>
          </p:cNvPr>
          <p:cNvGrpSpPr/>
          <p:nvPr/>
        </p:nvGrpSpPr>
        <p:grpSpPr>
          <a:xfrm>
            <a:off x="5066289" y="3937413"/>
            <a:ext cx="761930" cy="761930"/>
            <a:chOff x="5066289" y="3991203"/>
            <a:chExt cx="761930" cy="76193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D30454D-85E3-4805-B528-472722DE39EF}"/>
                </a:ext>
              </a:extLst>
            </p:cNvPr>
            <p:cNvSpPr/>
            <p:nvPr/>
          </p:nvSpPr>
          <p:spPr>
            <a:xfrm>
              <a:off x="5066289" y="3991203"/>
              <a:ext cx="761930" cy="76193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Freeform 80">
              <a:extLst>
                <a:ext uri="{FF2B5EF4-FFF2-40B4-BE49-F238E27FC236}">
                  <a16:creationId xmlns:a16="http://schemas.microsoft.com/office/drawing/2014/main" id="{6AD36A4B-6027-46B2-99C0-0B42E42058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7352" y="4199942"/>
              <a:ext cx="354415" cy="344451"/>
            </a:xfrm>
            <a:custGeom>
              <a:avLst/>
              <a:gdLst>
                <a:gd name="T0" fmla="*/ 376161 w 248"/>
                <a:gd name="T1" fmla="*/ 320146 h 240"/>
                <a:gd name="T2" fmla="*/ 280527 w 248"/>
                <a:gd name="T3" fmla="*/ 320146 h 240"/>
                <a:gd name="T4" fmla="*/ 255025 w 248"/>
                <a:gd name="T5" fmla="*/ 320146 h 240"/>
                <a:gd name="T6" fmla="*/ 255025 w 248"/>
                <a:gd name="T7" fmla="*/ 352160 h 240"/>
                <a:gd name="T8" fmla="*/ 280527 w 248"/>
                <a:gd name="T9" fmla="*/ 377772 h 240"/>
                <a:gd name="T10" fmla="*/ 280527 w 248"/>
                <a:gd name="T11" fmla="*/ 384175 h 240"/>
                <a:gd name="T12" fmla="*/ 114761 w 248"/>
                <a:gd name="T13" fmla="*/ 384175 h 240"/>
                <a:gd name="T14" fmla="*/ 114761 w 248"/>
                <a:gd name="T15" fmla="*/ 377772 h 240"/>
                <a:gd name="T16" fmla="*/ 140263 w 248"/>
                <a:gd name="T17" fmla="*/ 352160 h 240"/>
                <a:gd name="T18" fmla="*/ 140263 w 248"/>
                <a:gd name="T19" fmla="*/ 320146 h 240"/>
                <a:gd name="T20" fmla="*/ 114761 w 248"/>
                <a:gd name="T21" fmla="*/ 320146 h 240"/>
                <a:gd name="T22" fmla="*/ 19127 w 248"/>
                <a:gd name="T23" fmla="*/ 320146 h 240"/>
                <a:gd name="T24" fmla="*/ 0 w 248"/>
                <a:gd name="T25" fmla="*/ 300937 h 240"/>
                <a:gd name="T26" fmla="*/ 0 w 248"/>
                <a:gd name="T27" fmla="*/ 44820 h 240"/>
                <a:gd name="T28" fmla="*/ 19127 w 248"/>
                <a:gd name="T29" fmla="*/ 25612 h 240"/>
                <a:gd name="T30" fmla="*/ 159390 w 248"/>
                <a:gd name="T31" fmla="*/ 25612 h 240"/>
                <a:gd name="T32" fmla="*/ 159390 w 248"/>
                <a:gd name="T33" fmla="*/ 51223 h 240"/>
                <a:gd name="T34" fmla="*/ 25502 w 248"/>
                <a:gd name="T35" fmla="*/ 51223 h 240"/>
                <a:gd name="T36" fmla="*/ 25502 w 248"/>
                <a:gd name="T37" fmla="*/ 268923 h 240"/>
                <a:gd name="T38" fmla="*/ 369786 w 248"/>
                <a:gd name="T39" fmla="*/ 268923 h 240"/>
                <a:gd name="T40" fmla="*/ 369786 w 248"/>
                <a:gd name="T41" fmla="*/ 51223 h 240"/>
                <a:gd name="T42" fmla="*/ 235898 w 248"/>
                <a:gd name="T43" fmla="*/ 51223 h 240"/>
                <a:gd name="T44" fmla="*/ 235898 w 248"/>
                <a:gd name="T45" fmla="*/ 25612 h 240"/>
                <a:gd name="T46" fmla="*/ 376161 w 248"/>
                <a:gd name="T47" fmla="*/ 25612 h 240"/>
                <a:gd name="T48" fmla="*/ 395288 w 248"/>
                <a:gd name="T49" fmla="*/ 44820 h 240"/>
                <a:gd name="T50" fmla="*/ 395288 w 248"/>
                <a:gd name="T51" fmla="*/ 300937 h 240"/>
                <a:gd name="T52" fmla="*/ 376161 w 248"/>
                <a:gd name="T53" fmla="*/ 320146 h 240"/>
                <a:gd name="T54" fmla="*/ 261400 w 248"/>
                <a:gd name="T55" fmla="*/ 108850 h 240"/>
                <a:gd name="T56" fmla="*/ 255025 w 248"/>
                <a:gd name="T57" fmla="*/ 121655 h 240"/>
                <a:gd name="T58" fmla="*/ 210395 w 248"/>
                <a:gd name="T59" fmla="*/ 166476 h 240"/>
                <a:gd name="T60" fmla="*/ 197644 w 248"/>
                <a:gd name="T61" fmla="*/ 172879 h 240"/>
                <a:gd name="T62" fmla="*/ 184893 w 248"/>
                <a:gd name="T63" fmla="*/ 166476 h 240"/>
                <a:gd name="T64" fmla="*/ 140263 w 248"/>
                <a:gd name="T65" fmla="*/ 121655 h 240"/>
                <a:gd name="T66" fmla="*/ 133888 w 248"/>
                <a:gd name="T67" fmla="*/ 108850 h 240"/>
                <a:gd name="T68" fmla="*/ 153015 w 248"/>
                <a:gd name="T69" fmla="*/ 89641 h 240"/>
                <a:gd name="T70" fmla="*/ 165766 w 248"/>
                <a:gd name="T71" fmla="*/ 96044 h 240"/>
                <a:gd name="T72" fmla="*/ 178517 w 248"/>
                <a:gd name="T73" fmla="*/ 107249 h 240"/>
                <a:gd name="T74" fmla="*/ 178517 w 248"/>
                <a:gd name="T75" fmla="*/ 19209 h 240"/>
                <a:gd name="T76" fmla="*/ 197644 w 248"/>
                <a:gd name="T77" fmla="*/ 0 h 240"/>
                <a:gd name="T78" fmla="*/ 216771 w 248"/>
                <a:gd name="T79" fmla="*/ 19209 h 240"/>
                <a:gd name="T80" fmla="*/ 216771 w 248"/>
                <a:gd name="T81" fmla="*/ 107249 h 240"/>
                <a:gd name="T82" fmla="*/ 229522 w 248"/>
                <a:gd name="T83" fmla="*/ 96044 h 240"/>
                <a:gd name="T84" fmla="*/ 242273 w 248"/>
                <a:gd name="T85" fmla="*/ 89641 h 240"/>
                <a:gd name="T86" fmla="*/ 261400 w 248"/>
                <a:gd name="T87" fmla="*/ 108850 h 2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" h="240">
                  <a:moveTo>
                    <a:pt x="236" y="200"/>
                  </a:moveTo>
                  <a:cubicBezTo>
                    <a:pt x="176" y="200"/>
                    <a:pt x="176" y="200"/>
                    <a:pt x="176" y="200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60" y="220"/>
                    <a:pt x="160" y="220"/>
                    <a:pt x="160" y="220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72" y="240"/>
                    <a:pt x="72" y="240"/>
                    <a:pt x="72" y="240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88" y="200"/>
                    <a:pt x="88" y="200"/>
                    <a:pt x="88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12" y="200"/>
                    <a:pt x="12" y="200"/>
                    <a:pt x="12" y="200"/>
                  </a:cubicBezTo>
                  <a:cubicBezTo>
                    <a:pt x="5" y="200"/>
                    <a:pt x="0" y="195"/>
                    <a:pt x="0" y="1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5" y="16"/>
                    <a:pt x="12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232" y="168"/>
                    <a:pt x="232" y="168"/>
                    <a:pt x="232" y="168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8" y="16"/>
                    <a:pt x="148" y="16"/>
                    <a:pt x="148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43" y="16"/>
                    <a:pt x="248" y="21"/>
                    <a:pt x="248" y="2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95"/>
                    <a:pt x="243" y="200"/>
                    <a:pt x="236" y="200"/>
                  </a:cubicBezTo>
                  <a:moveTo>
                    <a:pt x="164" y="68"/>
                  </a:moveTo>
                  <a:cubicBezTo>
                    <a:pt x="164" y="71"/>
                    <a:pt x="163" y="74"/>
                    <a:pt x="160" y="76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0" y="107"/>
                    <a:pt x="127" y="108"/>
                    <a:pt x="124" y="108"/>
                  </a:cubicBezTo>
                  <a:cubicBezTo>
                    <a:pt x="121" y="108"/>
                    <a:pt x="118" y="107"/>
                    <a:pt x="116" y="104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85" y="74"/>
                    <a:pt x="84" y="71"/>
                    <a:pt x="84" y="68"/>
                  </a:cubicBezTo>
                  <a:cubicBezTo>
                    <a:pt x="84" y="61"/>
                    <a:pt x="89" y="56"/>
                    <a:pt x="96" y="56"/>
                  </a:cubicBezTo>
                  <a:cubicBezTo>
                    <a:pt x="99" y="56"/>
                    <a:pt x="102" y="57"/>
                    <a:pt x="104" y="6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17" y="0"/>
                    <a:pt x="124" y="0"/>
                  </a:cubicBezTo>
                  <a:cubicBezTo>
                    <a:pt x="131" y="0"/>
                    <a:pt x="136" y="5"/>
                    <a:pt x="136" y="12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6" y="57"/>
                    <a:pt x="149" y="56"/>
                    <a:pt x="152" y="56"/>
                  </a:cubicBezTo>
                  <a:cubicBezTo>
                    <a:pt x="159" y="56"/>
                    <a:pt x="164" y="61"/>
                    <a:pt x="164" y="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514741-D863-4337-A952-79A8B1713C28}"/>
              </a:ext>
            </a:extLst>
          </p:cNvPr>
          <p:cNvGrpSpPr/>
          <p:nvPr/>
        </p:nvGrpSpPr>
        <p:grpSpPr>
          <a:xfrm>
            <a:off x="2072431" y="3937413"/>
            <a:ext cx="761930" cy="761930"/>
            <a:chOff x="2072431" y="3991203"/>
            <a:chExt cx="761930" cy="76193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016B309-9F7F-44DB-851E-3F431D41372C}"/>
                </a:ext>
              </a:extLst>
            </p:cNvPr>
            <p:cNvSpPr/>
            <p:nvPr/>
          </p:nvSpPr>
          <p:spPr>
            <a:xfrm>
              <a:off x="2072431" y="3991203"/>
              <a:ext cx="761930" cy="7619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D39574F0-B97E-449F-801B-53BFBC37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916" y="4229684"/>
              <a:ext cx="318891" cy="284966"/>
            </a:xfrm>
            <a:custGeom>
              <a:avLst/>
              <a:gdLst>
                <a:gd name="T0" fmla="*/ 139617 w 497"/>
                <a:gd name="T1" fmla="*/ 151370 h 444"/>
                <a:gd name="T2" fmla="*/ 139617 w 497"/>
                <a:gd name="T3" fmla="*/ 151370 h 444"/>
                <a:gd name="T4" fmla="*/ 99534 w 497"/>
                <a:gd name="T5" fmla="*/ 115780 h 444"/>
                <a:gd name="T6" fmla="*/ 111694 w 497"/>
                <a:gd name="T7" fmla="*/ 87849 h 444"/>
                <a:gd name="T8" fmla="*/ 123404 w 497"/>
                <a:gd name="T9" fmla="*/ 68027 h 444"/>
                <a:gd name="T10" fmla="*/ 119801 w 497"/>
                <a:gd name="T11" fmla="*/ 59917 h 444"/>
                <a:gd name="T12" fmla="*/ 123404 w 497"/>
                <a:gd name="T13" fmla="*/ 40095 h 444"/>
                <a:gd name="T14" fmla="*/ 79717 w 497"/>
                <a:gd name="T15" fmla="*/ 0 h 444"/>
                <a:gd name="T16" fmla="*/ 31526 w 497"/>
                <a:gd name="T17" fmla="*/ 40095 h 444"/>
                <a:gd name="T18" fmla="*/ 35580 w 497"/>
                <a:gd name="T19" fmla="*/ 59917 h 444"/>
                <a:gd name="T20" fmla="*/ 31526 w 497"/>
                <a:gd name="T21" fmla="*/ 68027 h 444"/>
                <a:gd name="T22" fmla="*/ 43687 w 497"/>
                <a:gd name="T23" fmla="*/ 87849 h 444"/>
                <a:gd name="T24" fmla="*/ 55397 w 497"/>
                <a:gd name="T25" fmla="*/ 115780 h 444"/>
                <a:gd name="T26" fmla="*/ 15763 w 497"/>
                <a:gd name="T27" fmla="*/ 151370 h 444"/>
                <a:gd name="T28" fmla="*/ 0 w 497"/>
                <a:gd name="T29" fmla="*/ 155425 h 444"/>
                <a:gd name="T30" fmla="*/ 0 w 497"/>
                <a:gd name="T31" fmla="*/ 199574 h 444"/>
                <a:gd name="T32" fmla="*/ 179251 w 497"/>
                <a:gd name="T33" fmla="*/ 199574 h 444"/>
                <a:gd name="T34" fmla="*/ 179251 w 497"/>
                <a:gd name="T35" fmla="*/ 179752 h 444"/>
                <a:gd name="T36" fmla="*/ 139617 w 497"/>
                <a:gd name="T37" fmla="*/ 151370 h 444"/>
                <a:gd name="T38" fmla="*/ 191411 w 497"/>
                <a:gd name="T39" fmla="*/ 87849 h 444"/>
                <a:gd name="T40" fmla="*/ 191411 w 497"/>
                <a:gd name="T41" fmla="*/ 87849 h 444"/>
                <a:gd name="T42" fmla="*/ 191411 w 497"/>
                <a:gd name="T43" fmla="*/ 55863 h 444"/>
                <a:gd name="T44" fmla="*/ 167541 w 497"/>
                <a:gd name="T45" fmla="*/ 55863 h 444"/>
                <a:gd name="T46" fmla="*/ 167541 w 497"/>
                <a:gd name="T47" fmla="*/ 87849 h 444"/>
                <a:gd name="T48" fmla="*/ 135564 w 497"/>
                <a:gd name="T49" fmla="*/ 87849 h 444"/>
                <a:gd name="T50" fmla="*/ 135564 w 497"/>
                <a:gd name="T51" fmla="*/ 111726 h 444"/>
                <a:gd name="T52" fmla="*/ 167541 w 497"/>
                <a:gd name="T53" fmla="*/ 111726 h 444"/>
                <a:gd name="T54" fmla="*/ 167541 w 497"/>
                <a:gd name="T55" fmla="*/ 143712 h 444"/>
                <a:gd name="T56" fmla="*/ 191411 w 497"/>
                <a:gd name="T57" fmla="*/ 143712 h 444"/>
                <a:gd name="T58" fmla="*/ 191411 w 497"/>
                <a:gd name="T59" fmla="*/ 111726 h 444"/>
                <a:gd name="T60" fmla="*/ 223388 w 497"/>
                <a:gd name="T61" fmla="*/ 111726 h 444"/>
                <a:gd name="T62" fmla="*/ 223388 w 497"/>
                <a:gd name="T63" fmla="*/ 87849 h 444"/>
                <a:gd name="T64" fmla="*/ 191411 w 497"/>
                <a:gd name="T65" fmla="*/ 87849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97" h="444">
                  <a:moveTo>
                    <a:pt x="310" y="336"/>
                  </a:moveTo>
                  <a:lnTo>
                    <a:pt x="310" y="336"/>
                  </a:lnTo>
                  <a:cubicBezTo>
                    <a:pt x="248" y="310"/>
                    <a:pt x="221" y="292"/>
                    <a:pt x="221" y="257"/>
                  </a:cubicBezTo>
                  <a:cubicBezTo>
                    <a:pt x="221" y="230"/>
                    <a:pt x="239" y="239"/>
                    <a:pt x="248" y="195"/>
                  </a:cubicBezTo>
                  <a:cubicBezTo>
                    <a:pt x="257" y="177"/>
                    <a:pt x="274" y="195"/>
                    <a:pt x="274" y="151"/>
                  </a:cubicBezTo>
                  <a:cubicBezTo>
                    <a:pt x="274" y="133"/>
                    <a:pt x="266" y="133"/>
                    <a:pt x="266" y="133"/>
                  </a:cubicBezTo>
                  <a:cubicBezTo>
                    <a:pt x="266" y="133"/>
                    <a:pt x="274" y="106"/>
                    <a:pt x="274" y="89"/>
                  </a:cubicBezTo>
                  <a:cubicBezTo>
                    <a:pt x="274" y="62"/>
                    <a:pt x="257" y="0"/>
                    <a:pt x="177" y="0"/>
                  </a:cubicBezTo>
                  <a:cubicBezTo>
                    <a:pt x="88" y="0"/>
                    <a:pt x="70" y="62"/>
                    <a:pt x="70" y="89"/>
                  </a:cubicBezTo>
                  <a:cubicBezTo>
                    <a:pt x="70" y="106"/>
                    <a:pt x="79" y="133"/>
                    <a:pt x="79" y="133"/>
                  </a:cubicBezTo>
                  <a:cubicBezTo>
                    <a:pt x="79" y="133"/>
                    <a:pt x="70" y="133"/>
                    <a:pt x="70" y="151"/>
                  </a:cubicBezTo>
                  <a:cubicBezTo>
                    <a:pt x="70" y="195"/>
                    <a:pt x="88" y="177"/>
                    <a:pt x="97" y="195"/>
                  </a:cubicBezTo>
                  <a:cubicBezTo>
                    <a:pt x="106" y="239"/>
                    <a:pt x="123" y="230"/>
                    <a:pt x="123" y="257"/>
                  </a:cubicBezTo>
                  <a:cubicBezTo>
                    <a:pt x="123" y="292"/>
                    <a:pt x="97" y="310"/>
                    <a:pt x="35" y="336"/>
                  </a:cubicBezTo>
                  <a:cubicBezTo>
                    <a:pt x="35" y="336"/>
                    <a:pt x="17" y="336"/>
                    <a:pt x="0" y="345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8" y="443"/>
                    <a:pt x="398" y="408"/>
                    <a:pt x="398" y="399"/>
                  </a:cubicBezTo>
                  <a:cubicBezTo>
                    <a:pt x="398" y="381"/>
                    <a:pt x="372" y="354"/>
                    <a:pt x="310" y="336"/>
                  </a:cubicBezTo>
                  <a:close/>
                  <a:moveTo>
                    <a:pt x="425" y="195"/>
                  </a:moveTo>
                  <a:lnTo>
                    <a:pt x="425" y="195"/>
                  </a:lnTo>
                  <a:cubicBezTo>
                    <a:pt x="425" y="124"/>
                    <a:pt x="425" y="124"/>
                    <a:pt x="425" y="124"/>
                  </a:cubicBezTo>
                  <a:cubicBezTo>
                    <a:pt x="372" y="124"/>
                    <a:pt x="372" y="124"/>
                    <a:pt x="372" y="124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01" y="195"/>
                    <a:pt x="301" y="195"/>
                    <a:pt x="301" y="195"/>
                  </a:cubicBezTo>
                  <a:cubicBezTo>
                    <a:pt x="301" y="248"/>
                    <a:pt x="301" y="248"/>
                    <a:pt x="301" y="248"/>
                  </a:cubicBezTo>
                  <a:cubicBezTo>
                    <a:pt x="372" y="248"/>
                    <a:pt x="372" y="248"/>
                    <a:pt x="372" y="248"/>
                  </a:cubicBezTo>
                  <a:cubicBezTo>
                    <a:pt x="372" y="319"/>
                    <a:pt x="372" y="319"/>
                    <a:pt x="372" y="319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25" y="19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F290A-03F9-4E8E-B9F3-86284F3F38DB}"/>
              </a:ext>
            </a:extLst>
          </p:cNvPr>
          <p:cNvGrpSpPr/>
          <p:nvPr/>
        </p:nvGrpSpPr>
        <p:grpSpPr>
          <a:xfrm>
            <a:off x="3531624" y="2961944"/>
            <a:ext cx="761930" cy="761930"/>
            <a:chOff x="3531624" y="3015734"/>
            <a:chExt cx="761930" cy="76193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3A3B6F4-8BA6-4612-9861-8DFDC7B3538D}"/>
                </a:ext>
              </a:extLst>
            </p:cNvPr>
            <p:cNvSpPr/>
            <p:nvPr/>
          </p:nvSpPr>
          <p:spPr>
            <a:xfrm>
              <a:off x="3531624" y="3015734"/>
              <a:ext cx="761930" cy="7619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4" name="Freeform 78">
              <a:extLst>
                <a:ext uri="{FF2B5EF4-FFF2-40B4-BE49-F238E27FC236}">
                  <a16:creationId xmlns:a16="http://schemas.microsoft.com/office/drawing/2014/main" id="{FABE940C-B5FF-4906-A2F2-2B39DE13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407" y="3273864"/>
              <a:ext cx="247992" cy="252420"/>
            </a:xfrm>
            <a:custGeom>
              <a:avLst/>
              <a:gdLst>
                <a:gd name="T0" fmla="*/ 169779 w 399"/>
                <a:gd name="T1" fmla="*/ 152019 h 400"/>
                <a:gd name="T2" fmla="*/ 169779 w 399"/>
                <a:gd name="T3" fmla="*/ 152019 h 400"/>
                <a:gd name="T4" fmla="*/ 130119 w 399"/>
                <a:gd name="T5" fmla="*/ 108133 h 400"/>
                <a:gd name="T6" fmla="*/ 138140 w 399"/>
                <a:gd name="T7" fmla="*/ 71938 h 400"/>
                <a:gd name="T8" fmla="*/ 67288 w 399"/>
                <a:gd name="T9" fmla="*/ 0 h 400"/>
                <a:gd name="T10" fmla="*/ 0 w 399"/>
                <a:gd name="T11" fmla="*/ 68318 h 400"/>
                <a:gd name="T12" fmla="*/ 71298 w 399"/>
                <a:gd name="T13" fmla="*/ 140256 h 400"/>
                <a:gd name="T14" fmla="*/ 102491 w 399"/>
                <a:gd name="T15" fmla="*/ 132112 h 400"/>
                <a:gd name="T16" fmla="*/ 146161 w 399"/>
                <a:gd name="T17" fmla="*/ 176451 h 400"/>
                <a:gd name="T18" fmla="*/ 161758 w 399"/>
                <a:gd name="T19" fmla="*/ 176451 h 400"/>
                <a:gd name="T20" fmla="*/ 173344 w 399"/>
                <a:gd name="T21" fmla="*/ 164687 h 400"/>
                <a:gd name="T22" fmla="*/ 169779 w 399"/>
                <a:gd name="T23" fmla="*/ 152019 h 400"/>
                <a:gd name="T24" fmla="*/ 19607 w 399"/>
                <a:gd name="T25" fmla="*/ 68318 h 400"/>
                <a:gd name="T26" fmla="*/ 19607 w 399"/>
                <a:gd name="T27" fmla="*/ 68318 h 400"/>
                <a:gd name="T28" fmla="*/ 67288 w 399"/>
                <a:gd name="T29" fmla="*/ 19907 h 400"/>
                <a:gd name="T30" fmla="*/ 118533 w 399"/>
                <a:gd name="T31" fmla="*/ 71938 h 400"/>
                <a:gd name="T32" fmla="*/ 71298 w 399"/>
                <a:gd name="T33" fmla="*/ 120348 h 400"/>
                <a:gd name="T34" fmla="*/ 19607 w 399"/>
                <a:gd name="T35" fmla="*/ 68318 h 4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9" h="400">
                  <a:moveTo>
                    <a:pt x="381" y="336"/>
                  </a:moveTo>
                  <a:lnTo>
                    <a:pt x="381" y="336"/>
                  </a:lnTo>
                  <a:cubicBezTo>
                    <a:pt x="292" y="239"/>
                    <a:pt x="292" y="239"/>
                    <a:pt x="292" y="239"/>
                  </a:cubicBezTo>
                  <a:cubicBezTo>
                    <a:pt x="301" y="212"/>
                    <a:pt x="310" y="186"/>
                    <a:pt x="310" y="159"/>
                  </a:cubicBezTo>
                  <a:cubicBezTo>
                    <a:pt x="310" y="71"/>
                    <a:pt x="239" y="0"/>
                    <a:pt x="15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39"/>
                    <a:pt x="70" y="310"/>
                    <a:pt x="160" y="310"/>
                  </a:cubicBezTo>
                  <a:cubicBezTo>
                    <a:pt x="186" y="310"/>
                    <a:pt x="213" y="302"/>
                    <a:pt x="230" y="292"/>
                  </a:cubicBezTo>
                  <a:cubicBezTo>
                    <a:pt x="328" y="390"/>
                    <a:pt x="328" y="390"/>
                    <a:pt x="328" y="390"/>
                  </a:cubicBezTo>
                  <a:cubicBezTo>
                    <a:pt x="336" y="399"/>
                    <a:pt x="354" y="399"/>
                    <a:pt x="363" y="390"/>
                  </a:cubicBezTo>
                  <a:cubicBezTo>
                    <a:pt x="389" y="364"/>
                    <a:pt x="389" y="364"/>
                    <a:pt x="389" y="364"/>
                  </a:cubicBezTo>
                  <a:cubicBezTo>
                    <a:pt x="398" y="355"/>
                    <a:pt x="389" y="346"/>
                    <a:pt x="381" y="336"/>
                  </a:cubicBezTo>
                  <a:close/>
                  <a:moveTo>
                    <a:pt x="44" y="151"/>
                  </a:moveTo>
                  <a:lnTo>
                    <a:pt x="44" y="151"/>
                  </a:lnTo>
                  <a:cubicBezTo>
                    <a:pt x="44" y="98"/>
                    <a:pt x="98" y="44"/>
                    <a:pt x="151" y="44"/>
                  </a:cubicBezTo>
                  <a:cubicBezTo>
                    <a:pt x="213" y="44"/>
                    <a:pt x="266" y="98"/>
                    <a:pt x="266" y="159"/>
                  </a:cubicBezTo>
                  <a:cubicBezTo>
                    <a:pt x="266" y="221"/>
                    <a:pt x="213" y="266"/>
                    <a:pt x="160" y="266"/>
                  </a:cubicBezTo>
                  <a:cubicBezTo>
                    <a:pt x="98" y="266"/>
                    <a:pt x="44" y="212"/>
                    <a:pt x="44" y="15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780064-8344-4473-94C3-DD1271F54E1A}"/>
              </a:ext>
            </a:extLst>
          </p:cNvPr>
          <p:cNvGrpSpPr/>
          <p:nvPr/>
        </p:nvGrpSpPr>
        <p:grpSpPr>
          <a:xfrm>
            <a:off x="9516563" y="2964046"/>
            <a:ext cx="761930" cy="761930"/>
            <a:chOff x="9516563" y="3017836"/>
            <a:chExt cx="761930" cy="76193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6E248C5-385A-4AB7-9467-55408B7C0AB4}"/>
                </a:ext>
              </a:extLst>
            </p:cNvPr>
            <p:cNvSpPr/>
            <p:nvPr/>
          </p:nvSpPr>
          <p:spPr>
            <a:xfrm>
              <a:off x="9516563" y="3017836"/>
              <a:ext cx="761930" cy="76193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Freeform 75">
              <a:extLst>
                <a:ext uri="{FF2B5EF4-FFF2-40B4-BE49-F238E27FC236}">
                  <a16:creationId xmlns:a16="http://schemas.microsoft.com/office/drawing/2014/main" id="{6E794BA3-1CC1-40E2-90C1-1B3971349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6576" y="3284631"/>
              <a:ext cx="279673" cy="224136"/>
            </a:xfrm>
            <a:custGeom>
              <a:avLst/>
              <a:gdLst>
                <a:gd name="T0" fmla="*/ 199518 w 497"/>
                <a:gd name="T1" fmla="*/ 0 h 400"/>
                <a:gd name="T2" fmla="*/ 199518 w 497"/>
                <a:gd name="T3" fmla="*/ 0 h 400"/>
                <a:gd name="T4" fmla="*/ 23870 w 497"/>
                <a:gd name="T5" fmla="*/ 0 h 400"/>
                <a:gd name="T6" fmla="*/ 0 w 497"/>
                <a:gd name="T7" fmla="*/ 19733 h 400"/>
                <a:gd name="T8" fmla="*/ 0 w 497"/>
                <a:gd name="T9" fmla="*/ 155171 h 400"/>
                <a:gd name="T10" fmla="*/ 23870 w 497"/>
                <a:gd name="T11" fmla="*/ 178940 h 400"/>
                <a:gd name="T12" fmla="*/ 199518 w 497"/>
                <a:gd name="T13" fmla="*/ 178940 h 400"/>
                <a:gd name="T14" fmla="*/ 223388 w 497"/>
                <a:gd name="T15" fmla="*/ 155171 h 400"/>
                <a:gd name="T16" fmla="*/ 223388 w 497"/>
                <a:gd name="T17" fmla="*/ 19733 h 400"/>
                <a:gd name="T18" fmla="*/ 199518 w 497"/>
                <a:gd name="T19" fmla="*/ 0 h 400"/>
                <a:gd name="T20" fmla="*/ 199518 w 497"/>
                <a:gd name="T21" fmla="*/ 155171 h 400"/>
                <a:gd name="T22" fmla="*/ 199518 w 497"/>
                <a:gd name="T23" fmla="*/ 155171 h 400"/>
                <a:gd name="T24" fmla="*/ 23870 w 497"/>
                <a:gd name="T25" fmla="*/ 155171 h 400"/>
                <a:gd name="T26" fmla="*/ 23870 w 497"/>
                <a:gd name="T27" fmla="*/ 19733 h 400"/>
                <a:gd name="T28" fmla="*/ 199518 w 497"/>
                <a:gd name="T29" fmla="*/ 19733 h 400"/>
                <a:gd name="T30" fmla="*/ 199518 w 497"/>
                <a:gd name="T31" fmla="*/ 155171 h 400"/>
                <a:gd name="T32" fmla="*/ 99984 w 497"/>
                <a:gd name="T33" fmla="*/ 111669 h 400"/>
                <a:gd name="T34" fmla="*/ 99984 w 497"/>
                <a:gd name="T35" fmla="*/ 111669 h 400"/>
                <a:gd name="T36" fmla="*/ 43687 w 497"/>
                <a:gd name="T37" fmla="*/ 111669 h 400"/>
                <a:gd name="T38" fmla="*/ 43687 w 497"/>
                <a:gd name="T39" fmla="*/ 131402 h 400"/>
                <a:gd name="T40" fmla="*/ 99984 w 497"/>
                <a:gd name="T41" fmla="*/ 131402 h 400"/>
                <a:gd name="T42" fmla="*/ 99984 w 497"/>
                <a:gd name="T43" fmla="*/ 111669 h 400"/>
                <a:gd name="T44" fmla="*/ 99984 w 497"/>
                <a:gd name="T45" fmla="*/ 79828 h 400"/>
                <a:gd name="T46" fmla="*/ 99984 w 497"/>
                <a:gd name="T47" fmla="*/ 79828 h 400"/>
                <a:gd name="T48" fmla="*/ 43687 w 497"/>
                <a:gd name="T49" fmla="*/ 79828 h 400"/>
                <a:gd name="T50" fmla="*/ 43687 w 497"/>
                <a:gd name="T51" fmla="*/ 99560 h 400"/>
                <a:gd name="T52" fmla="*/ 99984 w 497"/>
                <a:gd name="T53" fmla="*/ 99560 h 400"/>
                <a:gd name="T54" fmla="*/ 99984 w 497"/>
                <a:gd name="T55" fmla="*/ 79828 h 400"/>
                <a:gd name="T56" fmla="*/ 99984 w 497"/>
                <a:gd name="T57" fmla="*/ 43950 h 400"/>
                <a:gd name="T58" fmla="*/ 99984 w 497"/>
                <a:gd name="T59" fmla="*/ 43950 h 400"/>
                <a:gd name="T60" fmla="*/ 43687 w 497"/>
                <a:gd name="T61" fmla="*/ 43950 h 400"/>
                <a:gd name="T62" fmla="*/ 43687 w 497"/>
                <a:gd name="T63" fmla="*/ 64131 h 400"/>
                <a:gd name="T64" fmla="*/ 99984 w 497"/>
                <a:gd name="T65" fmla="*/ 64131 h 400"/>
                <a:gd name="T66" fmla="*/ 99984 w 497"/>
                <a:gd name="T67" fmla="*/ 43950 h 400"/>
                <a:gd name="T68" fmla="*/ 175197 w 497"/>
                <a:gd name="T69" fmla="*/ 115257 h 400"/>
                <a:gd name="T70" fmla="*/ 175197 w 497"/>
                <a:gd name="T71" fmla="*/ 115257 h 400"/>
                <a:gd name="T72" fmla="*/ 159434 w 497"/>
                <a:gd name="T73" fmla="*/ 103597 h 400"/>
                <a:gd name="T74" fmla="*/ 171594 w 497"/>
                <a:gd name="T75" fmla="*/ 67719 h 400"/>
                <a:gd name="T76" fmla="*/ 151327 w 497"/>
                <a:gd name="T77" fmla="*/ 43950 h 400"/>
                <a:gd name="T78" fmla="*/ 131510 w 497"/>
                <a:gd name="T79" fmla="*/ 67719 h 400"/>
                <a:gd name="T80" fmla="*/ 143671 w 497"/>
                <a:gd name="T81" fmla="*/ 103597 h 400"/>
                <a:gd name="T82" fmla="*/ 123854 w 497"/>
                <a:gd name="T83" fmla="*/ 115257 h 400"/>
                <a:gd name="T84" fmla="*/ 123854 w 497"/>
                <a:gd name="T85" fmla="*/ 131402 h 400"/>
                <a:gd name="T86" fmla="*/ 179251 w 497"/>
                <a:gd name="T87" fmla="*/ 131402 h 400"/>
                <a:gd name="T88" fmla="*/ 175197 w 497"/>
                <a:gd name="T89" fmla="*/ 115257 h 4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400">
                  <a:moveTo>
                    <a:pt x="443" y="0"/>
                  </a:moveTo>
                  <a:lnTo>
                    <a:pt x="443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3"/>
                    <a:pt x="17" y="399"/>
                    <a:pt x="53" y="399"/>
                  </a:cubicBezTo>
                  <a:cubicBezTo>
                    <a:pt x="443" y="399"/>
                    <a:pt x="443" y="399"/>
                    <a:pt x="443" y="399"/>
                  </a:cubicBezTo>
                  <a:cubicBezTo>
                    <a:pt x="470" y="399"/>
                    <a:pt x="496" y="373"/>
                    <a:pt x="496" y="346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18"/>
                    <a:pt x="470" y="0"/>
                    <a:pt x="443" y="0"/>
                  </a:cubicBezTo>
                  <a:close/>
                  <a:moveTo>
                    <a:pt x="443" y="346"/>
                  </a:moveTo>
                  <a:lnTo>
                    <a:pt x="443" y="346"/>
                  </a:lnTo>
                  <a:cubicBezTo>
                    <a:pt x="53" y="346"/>
                    <a:pt x="53" y="346"/>
                    <a:pt x="53" y="3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43" y="44"/>
                    <a:pt x="443" y="44"/>
                    <a:pt x="443" y="44"/>
                  </a:cubicBezTo>
                  <a:lnTo>
                    <a:pt x="443" y="346"/>
                  </a:lnTo>
                  <a:close/>
                  <a:moveTo>
                    <a:pt x="222" y="249"/>
                  </a:moveTo>
                  <a:lnTo>
                    <a:pt x="222" y="249"/>
                  </a:lnTo>
                  <a:cubicBezTo>
                    <a:pt x="97" y="249"/>
                    <a:pt x="97" y="249"/>
                    <a:pt x="97" y="249"/>
                  </a:cubicBezTo>
                  <a:cubicBezTo>
                    <a:pt x="97" y="293"/>
                    <a:pt x="97" y="293"/>
                    <a:pt x="97" y="293"/>
                  </a:cubicBezTo>
                  <a:cubicBezTo>
                    <a:pt x="222" y="293"/>
                    <a:pt x="222" y="293"/>
                    <a:pt x="222" y="293"/>
                  </a:cubicBezTo>
                  <a:lnTo>
                    <a:pt x="222" y="249"/>
                  </a:lnTo>
                  <a:close/>
                  <a:moveTo>
                    <a:pt x="222" y="178"/>
                  </a:moveTo>
                  <a:lnTo>
                    <a:pt x="222" y="178"/>
                  </a:lnTo>
                  <a:cubicBezTo>
                    <a:pt x="97" y="178"/>
                    <a:pt x="97" y="178"/>
                    <a:pt x="97" y="178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222" y="222"/>
                    <a:pt x="222" y="222"/>
                    <a:pt x="222" y="222"/>
                  </a:cubicBezTo>
                  <a:lnTo>
                    <a:pt x="222" y="178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222" y="143"/>
                    <a:pt x="222" y="143"/>
                    <a:pt x="222" y="143"/>
                  </a:cubicBezTo>
                  <a:lnTo>
                    <a:pt x="222" y="98"/>
                  </a:lnTo>
                  <a:close/>
                  <a:moveTo>
                    <a:pt x="389" y="257"/>
                  </a:moveTo>
                  <a:lnTo>
                    <a:pt x="389" y="257"/>
                  </a:lnTo>
                  <a:cubicBezTo>
                    <a:pt x="389" y="257"/>
                    <a:pt x="354" y="249"/>
                    <a:pt x="354" y="231"/>
                  </a:cubicBezTo>
                  <a:cubicBezTo>
                    <a:pt x="354" y="204"/>
                    <a:pt x="381" y="196"/>
                    <a:pt x="381" y="151"/>
                  </a:cubicBezTo>
                  <a:cubicBezTo>
                    <a:pt x="381" y="125"/>
                    <a:pt x="372" y="98"/>
                    <a:pt x="336" y="98"/>
                  </a:cubicBezTo>
                  <a:cubicBezTo>
                    <a:pt x="301" y="98"/>
                    <a:pt x="292" y="125"/>
                    <a:pt x="292" y="151"/>
                  </a:cubicBezTo>
                  <a:cubicBezTo>
                    <a:pt x="292" y="196"/>
                    <a:pt x="319" y="204"/>
                    <a:pt x="319" y="231"/>
                  </a:cubicBezTo>
                  <a:cubicBezTo>
                    <a:pt x="319" y="249"/>
                    <a:pt x="275" y="257"/>
                    <a:pt x="275" y="257"/>
                  </a:cubicBezTo>
                  <a:lnTo>
                    <a:pt x="275" y="293"/>
                  </a:lnTo>
                  <a:cubicBezTo>
                    <a:pt x="398" y="293"/>
                    <a:pt x="398" y="293"/>
                    <a:pt x="398" y="293"/>
                  </a:cubicBezTo>
                  <a:cubicBezTo>
                    <a:pt x="398" y="293"/>
                    <a:pt x="398" y="257"/>
                    <a:pt x="389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65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8" grpId="0" animBg="1"/>
      <p:bldP spid="47" grpId="0" animBg="1"/>
      <p:bldP spid="46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B12445-75E1-46D1-AA14-D81ECA9D35FD}"/>
              </a:ext>
            </a:extLst>
          </p:cNvPr>
          <p:cNvGrpSpPr/>
          <p:nvPr/>
        </p:nvGrpSpPr>
        <p:grpSpPr>
          <a:xfrm>
            <a:off x="6805163" y="1277256"/>
            <a:ext cx="4037008" cy="1323439"/>
            <a:chOff x="6805163" y="1277256"/>
            <a:chExt cx="4037008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54FB92-6B5E-4BB3-AD99-2D5AD7F2DA80}"/>
                </a:ext>
              </a:extLst>
            </p:cNvPr>
            <p:cNvSpPr txBox="1"/>
            <p:nvPr/>
          </p:nvSpPr>
          <p:spPr>
            <a:xfrm>
              <a:off x="7201131" y="1277256"/>
              <a:ext cx="36410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Multi-language </a:t>
              </a: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Support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0CA5B3-4B8E-45B2-B84F-3C28BEB38DC5}"/>
                </a:ext>
              </a:extLst>
            </p:cNvPr>
            <p:cNvGrpSpPr/>
            <p:nvPr/>
          </p:nvGrpSpPr>
          <p:grpSpPr>
            <a:xfrm>
              <a:off x="6805163" y="1509892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B0011A-4DED-46A7-9193-03C5BC530597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144C9E8-5E11-4069-9B11-A110096611DD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05A9ED-AE0F-42C0-95B8-2CD093FB8600}"/>
              </a:ext>
            </a:extLst>
          </p:cNvPr>
          <p:cNvGrpSpPr/>
          <p:nvPr/>
        </p:nvGrpSpPr>
        <p:grpSpPr>
          <a:xfrm>
            <a:off x="9153338" y="2957120"/>
            <a:ext cx="1789330" cy="1188252"/>
            <a:chOff x="9153338" y="2957120"/>
            <a:chExt cx="1789330" cy="11882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E97BBDD-FFE8-4EFA-AB00-A2DF67456072}"/>
                </a:ext>
              </a:extLst>
            </p:cNvPr>
            <p:cNvGrpSpPr/>
            <p:nvPr/>
          </p:nvGrpSpPr>
          <p:grpSpPr>
            <a:xfrm>
              <a:off x="9153338" y="2957120"/>
              <a:ext cx="1789330" cy="1188252"/>
              <a:chOff x="9153338" y="2957120"/>
              <a:chExt cx="1789330" cy="118825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D88D6A-E214-479C-B460-F50A6EF12ECE}"/>
                  </a:ext>
                </a:extLst>
              </p:cNvPr>
              <p:cNvSpPr txBox="1"/>
              <p:nvPr/>
            </p:nvSpPr>
            <p:spPr>
              <a:xfrm>
                <a:off x="9153338" y="3624588"/>
                <a:ext cx="1789330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Every user can use his/her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own language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A29D8A3-8BBF-4F6A-B779-275EF4840F27}"/>
                  </a:ext>
                </a:extLst>
              </p:cNvPr>
              <p:cNvSpPr/>
              <p:nvPr/>
            </p:nvSpPr>
            <p:spPr>
              <a:xfrm>
                <a:off x="9708713" y="2957120"/>
                <a:ext cx="678581" cy="678581"/>
              </a:xfrm>
              <a:prstGeom prst="ellipse">
                <a:avLst/>
              </a:prstGeom>
              <a:solidFill>
                <a:srgbClr val="2575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79D6DEF0-C96D-4419-9AF4-163EE8CAE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6165" y="3139882"/>
              <a:ext cx="343676" cy="301944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3C5E30-584C-45AD-8CA4-8C15939C15A0}"/>
              </a:ext>
            </a:extLst>
          </p:cNvPr>
          <p:cNvGrpSpPr/>
          <p:nvPr/>
        </p:nvGrpSpPr>
        <p:grpSpPr>
          <a:xfrm>
            <a:off x="9221096" y="4426868"/>
            <a:ext cx="1653814" cy="1186777"/>
            <a:chOff x="9221096" y="4426868"/>
            <a:chExt cx="1653814" cy="11867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1D45773-A669-4FB9-A0C0-AFD2CB43894F}"/>
                </a:ext>
              </a:extLst>
            </p:cNvPr>
            <p:cNvGrpSpPr/>
            <p:nvPr/>
          </p:nvGrpSpPr>
          <p:grpSpPr>
            <a:xfrm>
              <a:off x="9221096" y="4426868"/>
              <a:ext cx="1653814" cy="1186777"/>
              <a:chOff x="9221096" y="4426868"/>
              <a:chExt cx="1653814" cy="118677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3C987E-74A7-4473-9228-F26F952B21DC}"/>
                  </a:ext>
                </a:extLst>
              </p:cNvPr>
              <p:cNvSpPr txBox="1"/>
              <p:nvPr/>
            </p:nvSpPr>
            <p:spPr>
              <a:xfrm>
                <a:off x="922109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functions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847FE6C-65D0-4806-A5B0-679255905959}"/>
                  </a:ext>
                </a:extLst>
              </p:cNvPr>
              <p:cNvSpPr/>
              <p:nvPr/>
            </p:nvSpPr>
            <p:spPr>
              <a:xfrm>
                <a:off x="970871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B5FF62CA-4F5C-48FD-A21F-326781BEF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2746" y="4615830"/>
              <a:ext cx="290513" cy="288070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8DFC4E-64A2-4ED9-92AA-E4B4CB5EEC87}"/>
              </a:ext>
            </a:extLst>
          </p:cNvPr>
          <p:cNvGrpSpPr/>
          <p:nvPr/>
        </p:nvGrpSpPr>
        <p:grpSpPr>
          <a:xfrm>
            <a:off x="7079666" y="4426868"/>
            <a:ext cx="1653814" cy="1186777"/>
            <a:chOff x="7079666" y="4426868"/>
            <a:chExt cx="1653814" cy="11867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6483C80-08FF-4A42-A6A9-7DFBEBE84F68}"/>
                </a:ext>
              </a:extLst>
            </p:cNvPr>
            <p:cNvGrpSpPr/>
            <p:nvPr/>
          </p:nvGrpSpPr>
          <p:grpSpPr>
            <a:xfrm>
              <a:off x="7079666" y="4426868"/>
              <a:ext cx="1653814" cy="1186777"/>
              <a:chOff x="7079666" y="4426868"/>
              <a:chExt cx="1653814" cy="118677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E5468A-B808-4C93-A486-75A0CC1CF57E}"/>
                  </a:ext>
                </a:extLst>
              </p:cNvPr>
              <p:cNvSpPr/>
              <p:nvPr/>
            </p:nvSpPr>
            <p:spPr>
              <a:xfrm>
                <a:off x="7567283" y="4426868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DCD5BD5-2E63-40F9-B7CD-19B9CEE3C311}"/>
                  </a:ext>
                </a:extLst>
              </p:cNvPr>
              <p:cNvSpPr txBox="1"/>
              <p:nvPr/>
            </p:nvSpPr>
            <p:spPr>
              <a:xfrm>
                <a:off x="7079666" y="5092861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Same content in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different languages</a:t>
                </a:r>
              </a:p>
            </p:txBody>
          </p:sp>
        </p:grpSp>
        <p:sp>
          <p:nvSpPr>
            <p:cNvPr id="40" name="Freeform 141">
              <a:extLst>
                <a:ext uri="{FF2B5EF4-FFF2-40B4-BE49-F238E27FC236}">
                  <a16:creationId xmlns:a16="http://schemas.microsoft.com/office/drawing/2014/main" id="{D9CC3D45-4CA3-468C-9675-2AF4050A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2788" y="4616131"/>
              <a:ext cx="307570" cy="311931"/>
            </a:xfrm>
            <a:custGeom>
              <a:avLst/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tr-TR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5E8409-6D01-4AD7-BEF4-CAC49CE5F5C6}"/>
              </a:ext>
            </a:extLst>
          </p:cNvPr>
          <p:cNvGrpSpPr/>
          <p:nvPr/>
        </p:nvGrpSpPr>
        <p:grpSpPr>
          <a:xfrm>
            <a:off x="247410" y="1212335"/>
            <a:ext cx="4338271" cy="2125864"/>
            <a:chOff x="1163" y="2463107"/>
            <a:chExt cx="4338271" cy="21258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36608EB-F833-4F41-94DC-F119B516C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07367" y="1356903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B493D43-5FCB-471A-A761-006364BF9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3"/>
            <a:stretch/>
          </p:blipFill>
          <p:spPr>
            <a:xfrm>
              <a:off x="609571" y="2684728"/>
              <a:ext cx="3413790" cy="168503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1911119-7905-419D-89A4-049F26D96142}"/>
              </a:ext>
            </a:extLst>
          </p:cNvPr>
          <p:cNvGrpSpPr/>
          <p:nvPr/>
        </p:nvGrpSpPr>
        <p:grpSpPr>
          <a:xfrm>
            <a:off x="1998741" y="3476790"/>
            <a:ext cx="4338271" cy="2125864"/>
            <a:chOff x="1998741" y="3476790"/>
            <a:chExt cx="4338271" cy="212586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793C5B4-715A-47C7-B380-899D093A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104945" y="2370586"/>
              <a:ext cx="2125864" cy="4338271"/>
            </a:xfrm>
            <a:prstGeom prst="rect">
              <a:avLst/>
            </a:prstGeom>
            <a:effectLst>
              <a:outerShdw blurRad="3175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346CCA4-64B6-4D9C-A2DE-9F3F510E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3384" y="3680065"/>
              <a:ext cx="3372448" cy="171354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323EF3-5101-48E1-825C-F1023CA327DC}"/>
              </a:ext>
            </a:extLst>
          </p:cNvPr>
          <p:cNvGrpSpPr/>
          <p:nvPr/>
        </p:nvGrpSpPr>
        <p:grpSpPr>
          <a:xfrm>
            <a:off x="7079666" y="2957120"/>
            <a:ext cx="1653814" cy="1188252"/>
            <a:chOff x="7079666" y="2957120"/>
            <a:chExt cx="1653814" cy="118825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B6E9C3-AF76-4DBF-9F5B-ECA011CFEACF}"/>
                </a:ext>
              </a:extLst>
            </p:cNvPr>
            <p:cNvGrpSpPr/>
            <p:nvPr/>
          </p:nvGrpSpPr>
          <p:grpSpPr>
            <a:xfrm>
              <a:off x="7079666" y="2957120"/>
              <a:ext cx="1653814" cy="1188252"/>
              <a:chOff x="7079666" y="2957120"/>
              <a:chExt cx="1653814" cy="118825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8DF909-801B-4E26-A21F-40149F6B2000}"/>
                  </a:ext>
                </a:extLst>
              </p:cNvPr>
              <p:cNvSpPr txBox="1"/>
              <p:nvPr/>
            </p:nvSpPr>
            <p:spPr>
              <a:xfrm>
                <a:off x="7079666" y="3624588"/>
                <a:ext cx="1653814" cy="52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Use multiple languages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at once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222255C-FC9B-474B-92B0-E80E8B567BE7}"/>
                  </a:ext>
                </a:extLst>
              </p:cNvPr>
              <p:cNvSpPr/>
              <p:nvPr/>
            </p:nvSpPr>
            <p:spPr>
              <a:xfrm>
                <a:off x="7567283" y="2957120"/>
                <a:ext cx="678581" cy="678581"/>
              </a:xfrm>
              <a:prstGeom prst="ellipse">
                <a:avLst/>
              </a:prstGeom>
              <a:solidFill>
                <a:schemeClr val="bg1">
                  <a:lumMod val="6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A579F962-4E9A-4AAA-89FD-C8CA66468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4735" y="3156944"/>
              <a:ext cx="343676" cy="259559"/>
            </a:xfrm>
            <a:custGeom>
              <a:avLst/>
              <a:gdLst>
                <a:gd name="T0" fmla="*/ 218937 w 506"/>
                <a:gd name="T1" fmla="*/ 95599 h 382"/>
                <a:gd name="T2" fmla="*/ 162857 w 506"/>
                <a:gd name="T3" fmla="*/ 63733 h 382"/>
                <a:gd name="T4" fmla="*/ 202338 w 506"/>
                <a:gd name="T5" fmla="*/ 35906 h 382"/>
                <a:gd name="T6" fmla="*/ 202338 w 506"/>
                <a:gd name="T7" fmla="*/ 19748 h 382"/>
                <a:gd name="T8" fmla="*/ 162857 w 506"/>
                <a:gd name="T9" fmla="*/ 23788 h 382"/>
                <a:gd name="T10" fmla="*/ 162857 w 506"/>
                <a:gd name="T11" fmla="*/ 0 h 382"/>
                <a:gd name="T12" fmla="*/ 147155 w 506"/>
                <a:gd name="T13" fmla="*/ 0 h 382"/>
                <a:gd name="T14" fmla="*/ 115301 w 506"/>
                <a:gd name="T15" fmla="*/ 31866 h 382"/>
                <a:gd name="T16" fmla="*/ 115301 w 506"/>
                <a:gd name="T17" fmla="*/ 47575 h 382"/>
                <a:gd name="T18" fmla="*/ 150744 w 506"/>
                <a:gd name="T19" fmla="*/ 43536 h 382"/>
                <a:gd name="T20" fmla="*/ 123377 w 506"/>
                <a:gd name="T21" fmla="*/ 79890 h 382"/>
                <a:gd name="T22" fmla="*/ 139079 w 506"/>
                <a:gd name="T23" fmla="*/ 143174 h 382"/>
                <a:gd name="T24" fmla="*/ 178560 w 506"/>
                <a:gd name="T25" fmla="*/ 158883 h 382"/>
                <a:gd name="T26" fmla="*/ 182597 w 506"/>
                <a:gd name="T27" fmla="*/ 166962 h 382"/>
                <a:gd name="T28" fmla="*/ 218937 w 506"/>
                <a:gd name="T29" fmla="*/ 95599 h 382"/>
                <a:gd name="T30" fmla="*/ 139079 w 506"/>
                <a:gd name="T31" fmla="*/ 131056 h 382"/>
                <a:gd name="T32" fmla="*/ 135041 w 506"/>
                <a:gd name="T33" fmla="*/ 91560 h 382"/>
                <a:gd name="T34" fmla="*/ 150744 w 506"/>
                <a:gd name="T35" fmla="*/ 127465 h 382"/>
                <a:gd name="T36" fmla="*/ 162857 w 506"/>
                <a:gd name="T37" fmla="*/ 123426 h 382"/>
                <a:gd name="T38" fmla="*/ 162857 w 506"/>
                <a:gd name="T39" fmla="*/ 79890 h 382"/>
                <a:gd name="T40" fmla="*/ 186635 w 506"/>
                <a:gd name="T41" fmla="*/ 83481 h 382"/>
                <a:gd name="T42" fmla="*/ 63707 w 506"/>
                <a:gd name="T43" fmla="*/ 39945 h 382"/>
                <a:gd name="T44" fmla="*/ 63707 w 506"/>
                <a:gd name="T45" fmla="*/ 35906 h 382"/>
                <a:gd name="T46" fmla="*/ 39481 w 506"/>
                <a:gd name="T47" fmla="*/ 39945 h 382"/>
                <a:gd name="T48" fmla="*/ 0 w 506"/>
                <a:gd name="T49" fmla="*/ 162922 h 382"/>
                <a:gd name="T50" fmla="*/ 19740 w 506"/>
                <a:gd name="T51" fmla="*/ 162922 h 382"/>
                <a:gd name="T52" fmla="*/ 71783 w 506"/>
                <a:gd name="T53" fmla="*/ 123426 h 382"/>
                <a:gd name="T54" fmla="*/ 83447 w 506"/>
                <a:gd name="T55" fmla="*/ 162922 h 382"/>
                <a:gd name="T56" fmla="*/ 103188 w 506"/>
                <a:gd name="T57" fmla="*/ 162922 h 382"/>
                <a:gd name="T58" fmla="*/ 35443 w 506"/>
                <a:gd name="T59" fmla="*/ 107268 h 382"/>
                <a:gd name="T60" fmla="*/ 52043 w 506"/>
                <a:gd name="T61" fmla="*/ 52063 h 382"/>
                <a:gd name="T62" fmla="*/ 35443 w 506"/>
                <a:gd name="T63" fmla="*/ 107268 h 3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06" h="382">
                  <a:moveTo>
                    <a:pt x="488" y="213"/>
                  </a:moveTo>
                  <a:lnTo>
                    <a:pt x="488" y="213"/>
                  </a:lnTo>
                  <a:cubicBezTo>
                    <a:pt x="470" y="169"/>
                    <a:pt x="434" y="142"/>
                    <a:pt x="372" y="142"/>
                  </a:cubicBezTo>
                  <a:cubicBezTo>
                    <a:pt x="372" y="142"/>
                    <a:pt x="372" y="142"/>
                    <a:pt x="363" y="142"/>
                  </a:cubicBezTo>
                  <a:cubicBezTo>
                    <a:pt x="363" y="89"/>
                    <a:pt x="363" y="89"/>
                    <a:pt x="363" y="89"/>
                  </a:cubicBezTo>
                  <a:lnTo>
                    <a:pt x="451" y="80"/>
                  </a:lnTo>
                  <a:cubicBezTo>
                    <a:pt x="461" y="80"/>
                    <a:pt x="461" y="71"/>
                    <a:pt x="461" y="71"/>
                  </a:cubicBezTo>
                  <a:cubicBezTo>
                    <a:pt x="461" y="71"/>
                    <a:pt x="451" y="53"/>
                    <a:pt x="451" y="44"/>
                  </a:cubicBezTo>
                  <a:cubicBezTo>
                    <a:pt x="451" y="44"/>
                    <a:pt x="451" y="44"/>
                    <a:pt x="443" y="44"/>
                  </a:cubicBezTo>
                  <a:lnTo>
                    <a:pt x="363" y="53"/>
                  </a:lnTo>
                  <a:cubicBezTo>
                    <a:pt x="363" y="53"/>
                    <a:pt x="363" y="9"/>
                    <a:pt x="363" y="0"/>
                  </a:cubicBezTo>
                  <a:cubicBezTo>
                    <a:pt x="354" y="0"/>
                    <a:pt x="336" y="0"/>
                    <a:pt x="336" y="0"/>
                  </a:cubicBezTo>
                  <a:lnTo>
                    <a:pt x="328" y="0"/>
                  </a:lnTo>
                  <a:cubicBezTo>
                    <a:pt x="328" y="9"/>
                    <a:pt x="336" y="62"/>
                    <a:pt x="336" y="62"/>
                  </a:cubicBezTo>
                  <a:lnTo>
                    <a:pt x="257" y="71"/>
                  </a:lnTo>
                  <a:lnTo>
                    <a:pt x="248" y="80"/>
                  </a:lnTo>
                  <a:lnTo>
                    <a:pt x="257" y="106"/>
                  </a:lnTo>
                  <a:cubicBezTo>
                    <a:pt x="266" y="106"/>
                    <a:pt x="336" y="97"/>
                    <a:pt x="336" y="97"/>
                  </a:cubicBezTo>
                  <a:cubicBezTo>
                    <a:pt x="336" y="151"/>
                    <a:pt x="336" y="151"/>
                    <a:pt x="336" y="151"/>
                  </a:cubicBezTo>
                  <a:cubicBezTo>
                    <a:pt x="310" y="151"/>
                    <a:pt x="292" y="169"/>
                    <a:pt x="275" y="178"/>
                  </a:cubicBezTo>
                  <a:cubicBezTo>
                    <a:pt x="257" y="204"/>
                    <a:pt x="248" y="231"/>
                    <a:pt x="248" y="257"/>
                  </a:cubicBezTo>
                  <a:cubicBezTo>
                    <a:pt x="248" y="292"/>
                    <a:pt x="275" y="319"/>
                    <a:pt x="310" y="319"/>
                  </a:cubicBezTo>
                  <a:cubicBezTo>
                    <a:pt x="381" y="328"/>
                    <a:pt x="434" y="248"/>
                    <a:pt x="451" y="204"/>
                  </a:cubicBezTo>
                  <a:cubicBezTo>
                    <a:pt x="479" y="239"/>
                    <a:pt x="451" y="310"/>
                    <a:pt x="398" y="354"/>
                  </a:cubicBezTo>
                  <a:lnTo>
                    <a:pt x="407" y="372"/>
                  </a:lnTo>
                  <a:cubicBezTo>
                    <a:pt x="416" y="381"/>
                    <a:pt x="416" y="381"/>
                    <a:pt x="416" y="372"/>
                  </a:cubicBezTo>
                  <a:cubicBezTo>
                    <a:pt x="479" y="337"/>
                    <a:pt x="505" y="266"/>
                    <a:pt x="488" y="213"/>
                  </a:cubicBezTo>
                  <a:close/>
                  <a:moveTo>
                    <a:pt x="310" y="292"/>
                  </a:moveTo>
                  <a:lnTo>
                    <a:pt x="310" y="292"/>
                  </a:lnTo>
                  <a:cubicBezTo>
                    <a:pt x="283" y="284"/>
                    <a:pt x="283" y="266"/>
                    <a:pt x="283" y="257"/>
                  </a:cubicBezTo>
                  <a:cubicBezTo>
                    <a:pt x="283" y="231"/>
                    <a:pt x="292" y="213"/>
                    <a:pt x="301" y="204"/>
                  </a:cubicBezTo>
                  <a:cubicBezTo>
                    <a:pt x="310" y="195"/>
                    <a:pt x="319" y="186"/>
                    <a:pt x="336" y="178"/>
                  </a:cubicBezTo>
                  <a:cubicBezTo>
                    <a:pt x="336" y="284"/>
                    <a:pt x="336" y="284"/>
                    <a:pt x="336" y="284"/>
                  </a:cubicBezTo>
                  <a:cubicBezTo>
                    <a:pt x="328" y="292"/>
                    <a:pt x="319" y="292"/>
                    <a:pt x="310" y="292"/>
                  </a:cubicBezTo>
                  <a:close/>
                  <a:moveTo>
                    <a:pt x="363" y="275"/>
                  </a:moveTo>
                  <a:lnTo>
                    <a:pt x="363" y="275"/>
                  </a:lnTo>
                  <a:cubicBezTo>
                    <a:pt x="363" y="178"/>
                    <a:pt x="363" y="178"/>
                    <a:pt x="363" y="178"/>
                  </a:cubicBezTo>
                  <a:cubicBezTo>
                    <a:pt x="372" y="178"/>
                    <a:pt x="372" y="178"/>
                    <a:pt x="372" y="178"/>
                  </a:cubicBezTo>
                  <a:cubicBezTo>
                    <a:pt x="389" y="178"/>
                    <a:pt x="407" y="178"/>
                    <a:pt x="416" y="186"/>
                  </a:cubicBezTo>
                  <a:cubicBezTo>
                    <a:pt x="434" y="186"/>
                    <a:pt x="398" y="248"/>
                    <a:pt x="363" y="275"/>
                  </a:cubicBezTo>
                  <a:close/>
                  <a:moveTo>
                    <a:pt x="142" y="89"/>
                  </a:moveTo>
                  <a:lnTo>
                    <a:pt x="142" y="89"/>
                  </a:lnTo>
                  <a:cubicBezTo>
                    <a:pt x="142" y="80"/>
                    <a:pt x="142" y="80"/>
                    <a:pt x="14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9"/>
                  </a:cubicBezTo>
                  <a:cubicBezTo>
                    <a:pt x="79" y="116"/>
                    <a:pt x="0" y="354"/>
                    <a:pt x="0" y="363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44" y="354"/>
                    <a:pt x="71" y="275"/>
                    <a:pt x="71" y="275"/>
                  </a:cubicBezTo>
                  <a:cubicBezTo>
                    <a:pt x="160" y="275"/>
                    <a:pt x="160" y="275"/>
                    <a:pt x="160" y="275"/>
                  </a:cubicBezTo>
                  <a:cubicBezTo>
                    <a:pt x="160" y="275"/>
                    <a:pt x="186" y="354"/>
                    <a:pt x="186" y="363"/>
                  </a:cubicBezTo>
                  <a:cubicBezTo>
                    <a:pt x="230" y="363"/>
                    <a:pt x="230" y="363"/>
                    <a:pt x="230" y="363"/>
                  </a:cubicBezTo>
                  <a:cubicBezTo>
                    <a:pt x="230" y="354"/>
                    <a:pt x="151" y="116"/>
                    <a:pt x="142" y="89"/>
                  </a:cubicBezTo>
                  <a:close/>
                  <a:moveTo>
                    <a:pt x="79" y="239"/>
                  </a:moveTo>
                  <a:lnTo>
                    <a:pt x="79" y="239"/>
                  </a:lnTo>
                  <a:cubicBezTo>
                    <a:pt x="116" y="116"/>
                    <a:pt x="116" y="116"/>
                    <a:pt x="116" y="116"/>
                  </a:cubicBezTo>
                  <a:cubicBezTo>
                    <a:pt x="151" y="239"/>
                    <a:pt x="151" y="239"/>
                    <a:pt x="151" y="239"/>
                  </a:cubicBezTo>
                  <a:lnTo>
                    <a:pt x="79" y="239"/>
                  </a:lnTo>
                  <a:close/>
                </a:path>
              </a:pathLst>
            </a:custGeom>
            <a:solidFill>
              <a:srgbClr val="2575F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312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at Blue [Default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75FC"/>
      </a:accent1>
      <a:accent2>
        <a:srgbClr val="1B56B9"/>
      </a:accent2>
      <a:accent3>
        <a:srgbClr val="1D5CC6"/>
      </a:accent3>
      <a:accent4>
        <a:srgbClr val="2167DE"/>
      </a:accent4>
      <a:accent5>
        <a:srgbClr val="174AA0"/>
      </a:accent5>
      <a:accent6>
        <a:srgbClr val="091B3A"/>
      </a:accent6>
      <a:hlink>
        <a:srgbClr val="0563C1"/>
      </a:hlink>
      <a:folHlink>
        <a:srgbClr val="954F72"/>
      </a:folHlink>
    </a:clrScheme>
    <a:fontScheme name="Custom 13">
      <a:majorFont>
        <a:latin typeface="Caviar Drea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6907</TotalTime>
  <Words>521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Caviar Dreams</vt:lpstr>
      <vt:lpstr>Gotham Medium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Auditrunner Presentation</dc:title>
  <dc:creator>Ozgur Hamurcu</dc:creator>
  <cp:lastModifiedBy>Özgür Hamurcu</cp:lastModifiedBy>
  <cp:revision>628</cp:revision>
  <dcterms:created xsi:type="dcterms:W3CDTF">2017-09-20T06:31:19Z</dcterms:created>
  <dcterms:modified xsi:type="dcterms:W3CDTF">2021-02-03T17:14:45Z</dcterms:modified>
</cp:coreProperties>
</file>